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82"/>
  </p:notesMasterIdLst>
  <p:sldIdLst>
    <p:sldId id="256" r:id="rId5"/>
    <p:sldId id="258" r:id="rId6"/>
    <p:sldId id="261" r:id="rId7"/>
    <p:sldId id="278" r:id="rId8"/>
    <p:sldId id="279" r:id="rId9"/>
    <p:sldId id="280" r:id="rId10"/>
    <p:sldId id="281" r:id="rId11"/>
    <p:sldId id="262" r:id="rId12"/>
    <p:sldId id="263" r:id="rId13"/>
    <p:sldId id="264" r:id="rId14"/>
    <p:sldId id="265" r:id="rId15"/>
    <p:sldId id="266" r:id="rId16"/>
    <p:sldId id="267" r:id="rId17"/>
    <p:sldId id="275" r:id="rId18"/>
    <p:sldId id="276" r:id="rId19"/>
    <p:sldId id="268" r:id="rId20"/>
    <p:sldId id="269" r:id="rId21"/>
    <p:sldId id="273" r:id="rId22"/>
    <p:sldId id="274" r:id="rId23"/>
    <p:sldId id="277" r:id="rId24"/>
    <p:sldId id="322" r:id="rId25"/>
    <p:sldId id="314" r:id="rId26"/>
    <p:sldId id="315" r:id="rId27"/>
    <p:sldId id="316" r:id="rId28"/>
    <p:sldId id="317" r:id="rId29"/>
    <p:sldId id="323" r:id="rId30"/>
    <p:sldId id="318" r:id="rId31"/>
    <p:sldId id="324" r:id="rId32"/>
    <p:sldId id="325" r:id="rId33"/>
    <p:sldId id="319" r:id="rId34"/>
    <p:sldId id="320" r:id="rId35"/>
    <p:sldId id="321" r:id="rId36"/>
    <p:sldId id="271" r:id="rId37"/>
    <p:sldId id="326" r:id="rId38"/>
    <p:sldId id="327" r:id="rId39"/>
    <p:sldId id="298" r:id="rId40"/>
    <p:sldId id="300" r:id="rId41"/>
    <p:sldId id="301" r:id="rId42"/>
    <p:sldId id="299" r:id="rId43"/>
    <p:sldId id="302" r:id="rId44"/>
    <p:sldId id="303" r:id="rId45"/>
    <p:sldId id="304" r:id="rId46"/>
    <p:sldId id="306" r:id="rId47"/>
    <p:sldId id="339" r:id="rId48"/>
    <p:sldId id="311" r:id="rId49"/>
    <p:sldId id="310" r:id="rId50"/>
    <p:sldId id="308" r:id="rId51"/>
    <p:sldId id="307" r:id="rId52"/>
    <p:sldId id="309" r:id="rId53"/>
    <p:sldId id="312" r:id="rId54"/>
    <p:sldId id="329" r:id="rId55"/>
    <p:sldId id="330" r:id="rId56"/>
    <p:sldId id="331" r:id="rId57"/>
    <p:sldId id="332" r:id="rId58"/>
    <p:sldId id="333" r:id="rId59"/>
    <p:sldId id="334" r:id="rId60"/>
    <p:sldId id="313" r:id="rId61"/>
    <p:sldId id="335" r:id="rId62"/>
    <p:sldId id="336" r:id="rId63"/>
    <p:sldId id="337" r:id="rId64"/>
    <p:sldId id="282" r:id="rId65"/>
    <p:sldId id="283" r:id="rId66"/>
    <p:sldId id="286" r:id="rId67"/>
    <p:sldId id="284" r:id="rId68"/>
    <p:sldId id="289" r:id="rId69"/>
    <p:sldId id="290" r:id="rId70"/>
    <p:sldId id="285" r:id="rId71"/>
    <p:sldId id="288" r:id="rId72"/>
    <p:sldId id="296" r:id="rId73"/>
    <p:sldId id="291" r:id="rId74"/>
    <p:sldId id="292" r:id="rId75"/>
    <p:sldId id="293" r:id="rId76"/>
    <p:sldId id="295" r:id="rId77"/>
    <p:sldId id="294" r:id="rId78"/>
    <p:sldId id="297" r:id="rId79"/>
    <p:sldId id="272" r:id="rId80"/>
    <p:sldId id="260" r:id="rId8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omepage" id="{EB729E92-D66F-411F-A77D-A4CAEB6F4557}">
          <p14:sldIdLst>
            <p14:sldId id="256"/>
            <p14:sldId id="258"/>
          </p14:sldIdLst>
        </p14:section>
        <p14:section name="Login" id="{8916975A-9DED-4DCA-92D8-A7471BF2D5C6}">
          <p14:sldIdLst>
            <p14:sldId id="261"/>
            <p14:sldId id="278"/>
            <p14:sldId id="279"/>
            <p14:sldId id="280"/>
            <p14:sldId id="281"/>
            <p14:sldId id="262"/>
            <p14:sldId id="263"/>
            <p14:sldId id="264"/>
            <p14:sldId id="265"/>
            <p14:sldId id="266"/>
            <p14:sldId id="267"/>
            <p14:sldId id="275"/>
            <p14:sldId id="276"/>
            <p14:sldId id="268"/>
            <p14:sldId id="269"/>
            <p14:sldId id="273"/>
            <p14:sldId id="274"/>
          </p14:sldIdLst>
        </p14:section>
        <p14:section name="Segnalazione" id="{8B6E2F20-0047-404D-92B2-56B82F1E3B76}">
          <p14:sldIdLst>
            <p14:sldId id="277"/>
            <p14:sldId id="322"/>
            <p14:sldId id="314"/>
            <p14:sldId id="315"/>
            <p14:sldId id="316"/>
            <p14:sldId id="317"/>
            <p14:sldId id="323"/>
            <p14:sldId id="318"/>
            <p14:sldId id="324"/>
            <p14:sldId id="325"/>
            <p14:sldId id="319"/>
            <p14:sldId id="320"/>
            <p14:sldId id="321"/>
          </p14:sldIdLst>
        </p14:section>
        <p14:section name="Forze dell'ordine" id="{DE75D038-B25B-4428-A8AA-00D318DBFC8A}">
          <p14:sldIdLst>
            <p14:sldId id="271"/>
            <p14:sldId id="326"/>
            <p14:sldId id="327"/>
            <p14:sldId id="298"/>
            <p14:sldId id="300"/>
            <p14:sldId id="301"/>
            <p14:sldId id="299"/>
            <p14:sldId id="302"/>
            <p14:sldId id="303"/>
            <p14:sldId id="304"/>
          </p14:sldIdLst>
        </p14:section>
        <p14:section name="Centro animali" id="{3BEB1AD9-B913-46A8-9053-42CFD591EC44}">
          <p14:sldIdLst>
            <p14:sldId id="306"/>
            <p14:sldId id="339"/>
            <p14:sldId id="311"/>
            <p14:sldId id="310"/>
            <p14:sldId id="308"/>
            <p14:sldId id="307"/>
            <p14:sldId id="309"/>
            <p14:sldId id="312"/>
            <p14:sldId id="329"/>
            <p14:sldId id="330"/>
            <p14:sldId id="331"/>
            <p14:sldId id="332"/>
            <p14:sldId id="333"/>
            <p14:sldId id="334"/>
            <p14:sldId id="313"/>
            <p14:sldId id="335"/>
            <p14:sldId id="336"/>
            <p14:sldId id="337"/>
          </p14:sldIdLst>
        </p14:section>
        <p14:section name="Endpoints" id="{93FBAB49-08FF-42FA-AD66-E3F5B0487D21}">
          <p14:sldIdLst>
            <p14:sldId id="282"/>
            <p14:sldId id="283"/>
            <p14:sldId id="286"/>
            <p14:sldId id="284"/>
            <p14:sldId id="289"/>
            <p14:sldId id="290"/>
            <p14:sldId id="285"/>
            <p14:sldId id="288"/>
            <p14:sldId id="296"/>
            <p14:sldId id="291"/>
            <p14:sldId id="292"/>
            <p14:sldId id="293"/>
            <p14:sldId id="295"/>
            <p14:sldId id="294"/>
            <p14:sldId id="297"/>
          </p14:sldIdLst>
        </p14:section>
        <p14:section name="Template" id="{F03A374D-D9E4-401D-9CF5-6F6CCAE8059E}">
          <p14:sldIdLst>
            <p14:sldId id="272"/>
            <p14:sldId id="26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4472C4"/>
    <a:srgbClr val="00701A"/>
    <a:srgbClr val="B4A647"/>
    <a:srgbClr val="C9BF75"/>
    <a:srgbClr val="817833"/>
    <a:srgbClr val="F44336"/>
    <a:srgbClr val="43A047"/>
    <a:srgbClr val="524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DE7225-7608-4315-B98C-C91E924E4266}" v="49" dt="2021-05-24T21:05:18.4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6" y="34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notesMaster" Target="notesMasters/notesMaster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presProps" Target="presProps.xml"/><Relationship Id="rId88"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OLO PISAPIA" userId="S::p.pisapia10@studenti.unisa.it::c3057cb5-09ad-4e69-ad2b-0cb7de88ee5a" providerId="AD" clId="Web-{0696F9E2-4865-6F9C-D0F6-BD5E0DE40F3F}"/>
    <pc:docChg chg="addSld modSld modSection">
      <pc:chgData name="PAOLO PISAPIA" userId="S::p.pisapia10@studenti.unisa.it::c3057cb5-09ad-4e69-ad2b-0cb7de88ee5a" providerId="AD" clId="Web-{0696F9E2-4865-6F9C-D0F6-BD5E0DE40F3F}" dt="2021-05-22T07:43:14.773" v="2" actId="20577"/>
      <pc:docMkLst>
        <pc:docMk/>
      </pc:docMkLst>
      <pc:sldChg chg="modSp">
        <pc:chgData name="PAOLO PISAPIA" userId="S::p.pisapia10@studenti.unisa.it::c3057cb5-09ad-4e69-ad2b-0cb7de88ee5a" providerId="AD" clId="Web-{0696F9E2-4865-6F9C-D0F6-BD5E0DE40F3F}" dt="2021-05-22T07:43:14.773" v="2" actId="20577"/>
        <pc:sldMkLst>
          <pc:docMk/>
          <pc:sldMk cId="1914451908" sldId="277"/>
        </pc:sldMkLst>
        <pc:spChg chg="mod">
          <ac:chgData name="PAOLO PISAPIA" userId="S::p.pisapia10@studenti.unisa.it::c3057cb5-09ad-4e69-ad2b-0cb7de88ee5a" providerId="AD" clId="Web-{0696F9E2-4865-6F9C-D0F6-BD5E0DE40F3F}" dt="2021-05-22T07:43:14.773" v="2" actId="20577"/>
          <ac:spMkLst>
            <pc:docMk/>
            <pc:sldMk cId="1914451908" sldId="277"/>
            <ac:spMk id="23" creationId="{D63413D0-8D98-4E7D-857D-6909017AC650}"/>
          </ac:spMkLst>
        </pc:spChg>
      </pc:sldChg>
      <pc:sldChg chg="add replId">
        <pc:chgData name="PAOLO PISAPIA" userId="S::p.pisapia10@studenti.unisa.it::c3057cb5-09ad-4e69-ad2b-0cb7de88ee5a" providerId="AD" clId="Web-{0696F9E2-4865-6F9C-D0F6-BD5E0DE40F3F}" dt="2021-05-22T07:42:52.069" v="0"/>
        <pc:sldMkLst>
          <pc:docMk/>
          <pc:sldMk cId="4154627513" sldId="322"/>
        </pc:sldMkLst>
      </pc:sldChg>
    </pc:docChg>
  </pc:docChgLst>
  <pc:docChgLst>
    <pc:chgData name="ANTONIO CACCIAPUOTI" userId="25934777-2f8d-4b71-8dc5-fc68c742b2d3" providerId="ADAL" clId="{16B332D1-7071-41C3-9A12-B8FA06385755}"/>
    <pc:docChg chg="modSld">
      <pc:chgData name="ANTONIO CACCIAPUOTI" userId="25934777-2f8d-4b71-8dc5-fc68c742b2d3" providerId="ADAL" clId="{16B332D1-7071-41C3-9A12-B8FA06385755}" dt="2021-05-22T08:46:29.290" v="7" actId="2085"/>
      <pc:docMkLst>
        <pc:docMk/>
      </pc:docMkLst>
      <pc:sldChg chg="modSp mod">
        <pc:chgData name="ANTONIO CACCIAPUOTI" userId="25934777-2f8d-4b71-8dc5-fc68c742b2d3" providerId="ADAL" clId="{16B332D1-7071-41C3-9A12-B8FA06385755}" dt="2021-05-22T08:46:29.290" v="7" actId="2085"/>
        <pc:sldMkLst>
          <pc:docMk/>
          <pc:sldMk cId="4038252690" sldId="321"/>
        </pc:sldMkLst>
        <pc:spChg chg="mod">
          <ac:chgData name="ANTONIO CACCIAPUOTI" userId="25934777-2f8d-4b71-8dc5-fc68c742b2d3" providerId="ADAL" clId="{16B332D1-7071-41C3-9A12-B8FA06385755}" dt="2021-05-22T08:46:29.290" v="7" actId="2085"/>
          <ac:spMkLst>
            <pc:docMk/>
            <pc:sldMk cId="4038252690" sldId="321"/>
            <ac:spMk id="2" creationId="{EFF76CAA-CA08-42F2-908D-1E2322525752}"/>
          </ac:spMkLst>
        </pc:spChg>
      </pc:sldChg>
    </pc:docChg>
  </pc:docChgLst>
  <pc:docChgLst>
    <pc:chgData name="ANTONIO CACCIAPUOTI" userId="25934777-2f8d-4b71-8dc5-fc68c742b2d3" providerId="ADAL" clId="{01C0416B-B6A4-4121-BB59-95F46E0F5A7C}"/>
    <pc:docChg chg="undo custSel addSld delSld modSld sldOrd modSection">
      <pc:chgData name="ANTONIO CACCIAPUOTI" userId="25934777-2f8d-4b71-8dc5-fc68c742b2d3" providerId="ADAL" clId="{01C0416B-B6A4-4121-BB59-95F46E0F5A7C}" dt="2021-05-16T16:53:18.184" v="1440" actId="478"/>
      <pc:docMkLst>
        <pc:docMk/>
      </pc:docMkLst>
      <pc:sldChg chg="del">
        <pc:chgData name="ANTONIO CACCIAPUOTI" userId="25934777-2f8d-4b71-8dc5-fc68c742b2d3" providerId="ADAL" clId="{01C0416B-B6A4-4121-BB59-95F46E0F5A7C}" dt="2021-05-16T16:06:28.550" v="1" actId="47"/>
        <pc:sldMkLst>
          <pc:docMk/>
          <pc:sldMk cId="760050668" sldId="259"/>
        </pc:sldMkLst>
      </pc:sldChg>
      <pc:sldChg chg="addSp modSp add del mod">
        <pc:chgData name="ANTONIO CACCIAPUOTI" userId="25934777-2f8d-4b71-8dc5-fc68c742b2d3" providerId="ADAL" clId="{01C0416B-B6A4-4121-BB59-95F46E0F5A7C}" dt="2021-05-16T16:43:50.564" v="1396" actId="2696"/>
        <pc:sldMkLst>
          <pc:docMk/>
          <pc:sldMk cId="807146366" sldId="305"/>
        </pc:sldMkLst>
        <pc:spChg chg="add mod">
          <ac:chgData name="ANTONIO CACCIAPUOTI" userId="25934777-2f8d-4b71-8dc5-fc68c742b2d3" providerId="ADAL" clId="{01C0416B-B6A4-4121-BB59-95F46E0F5A7C}" dt="2021-05-16T16:08:06.448" v="44" actId="3626"/>
          <ac:spMkLst>
            <pc:docMk/>
            <pc:sldMk cId="807146366" sldId="305"/>
            <ac:spMk id="10" creationId="{22D1B624-711E-435E-A865-E2747DD47EA1}"/>
          </ac:spMkLst>
        </pc:spChg>
        <pc:spChg chg="mod">
          <ac:chgData name="ANTONIO CACCIAPUOTI" userId="25934777-2f8d-4b71-8dc5-fc68c742b2d3" providerId="ADAL" clId="{01C0416B-B6A4-4121-BB59-95F46E0F5A7C}" dt="2021-05-16T16:06:38.394" v="22" actId="20577"/>
          <ac:spMkLst>
            <pc:docMk/>
            <pc:sldMk cId="807146366" sldId="305"/>
            <ac:spMk id="17" creationId="{7C0DE682-EF2B-41B1-8674-1EC7A761B5F9}"/>
          </ac:spMkLst>
        </pc:spChg>
        <pc:graphicFrameChg chg="modGraphic">
          <ac:chgData name="ANTONIO CACCIAPUOTI" userId="25934777-2f8d-4b71-8dc5-fc68c742b2d3" providerId="ADAL" clId="{01C0416B-B6A4-4121-BB59-95F46E0F5A7C}" dt="2021-05-16T16:32:00.552" v="999" actId="2165"/>
          <ac:graphicFrameMkLst>
            <pc:docMk/>
            <pc:sldMk cId="807146366" sldId="305"/>
            <ac:graphicFrameMk id="2" creationId="{754AA55E-D569-4984-AD3A-654C3B95768C}"/>
          </ac:graphicFrameMkLst>
        </pc:graphicFrameChg>
      </pc:sldChg>
      <pc:sldChg chg="addSp delSp modSp add mod">
        <pc:chgData name="ANTONIO CACCIAPUOTI" userId="25934777-2f8d-4b71-8dc5-fc68c742b2d3" providerId="ADAL" clId="{01C0416B-B6A4-4121-BB59-95F46E0F5A7C}" dt="2021-05-16T16:49:15.182" v="1425"/>
        <pc:sldMkLst>
          <pc:docMk/>
          <pc:sldMk cId="1589233205" sldId="306"/>
        </pc:sldMkLst>
        <pc:spChg chg="add mod">
          <ac:chgData name="ANTONIO CACCIAPUOTI" userId="25934777-2f8d-4b71-8dc5-fc68c742b2d3" providerId="ADAL" clId="{01C0416B-B6A4-4121-BB59-95F46E0F5A7C}" dt="2021-05-16T16:26:23.436" v="835" actId="1076"/>
          <ac:spMkLst>
            <pc:docMk/>
            <pc:sldMk cId="1589233205" sldId="306"/>
            <ac:spMk id="3" creationId="{AF43139A-6860-4DB1-A29A-79662EF70BB9}"/>
          </ac:spMkLst>
        </pc:spChg>
        <pc:spChg chg="del">
          <ac:chgData name="ANTONIO CACCIAPUOTI" userId="25934777-2f8d-4b71-8dc5-fc68c742b2d3" providerId="ADAL" clId="{01C0416B-B6A4-4121-BB59-95F46E0F5A7C}" dt="2021-05-16T16:25:07.608" v="790" actId="478"/>
          <ac:spMkLst>
            <pc:docMk/>
            <pc:sldMk cId="1589233205" sldId="306"/>
            <ac:spMk id="5" creationId="{411B720D-E0A0-4E74-910D-589858099993}"/>
          </ac:spMkLst>
        </pc:spChg>
        <pc:spChg chg="add del mod ord">
          <ac:chgData name="ANTONIO CACCIAPUOTI" userId="25934777-2f8d-4b71-8dc5-fc68c742b2d3" providerId="ADAL" clId="{01C0416B-B6A4-4121-BB59-95F46E0F5A7C}" dt="2021-05-16T16:46:52.021" v="1414" actId="478"/>
          <ac:spMkLst>
            <pc:docMk/>
            <pc:sldMk cId="1589233205" sldId="306"/>
            <ac:spMk id="7" creationId="{46A859B6-1A74-49C3-AA5C-BA4FCF5CE905}"/>
          </ac:spMkLst>
        </pc:spChg>
        <pc:spChg chg="del mod">
          <ac:chgData name="ANTONIO CACCIAPUOTI" userId="25934777-2f8d-4b71-8dc5-fc68c742b2d3" providerId="ADAL" clId="{01C0416B-B6A4-4121-BB59-95F46E0F5A7C}" dt="2021-05-16T16:25:04.612" v="789" actId="478"/>
          <ac:spMkLst>
            <pc:docMk/>
            <pc:sldMk cId="1589233205" sldId="306"/>
            <ac:spMk id="8" creationId="{587C2F01-5F0D-45BF-8FA8-0C3734C11C6B}"/>
          </ac:spMkLst>
        </pc:spChg>
        <pc:spChg chg="mod">
          <ac:chgData name="ANTONIO CACCIAPUOTI" userId="25934777-2f8d-4b71-8dc5-fc68c742b2d3" providerId="ADAL" clId="{01C0416B-B6A4-4121-BB59-95F46E0F5A7C}" dt="2021-05-16T16:47:02.090" v="1416"/>
          <ac:spMkLst>
            <pc:docMk/>
            <pc:sldMk cId="1589233205" sldId="306"/>
            <ac:spMk id="14" creationId="{4760BE13-DEE8-4DD7-8CDF-5334CB26ECC8}"/>
          </ac:spMkLst>
        </pc:spChg>
        <pc:spChg chg="add mod">
          <ac:chgData name="ANTONIO CACCIAPUOTI" userId="25934777-2f8d-4b71-8dc5-fc68c742b2d3" providerId="ADAL" clId="{01C0416B-B6A4-4121-BB59-95F46E0F5A7C}" dt="2021-05-16T16:44:13.131" v="1397"/>
          <ac:spMkLst>
            <pc:docMk/>
            <pc:sldMk cId="1589233205" sldId="306"/>
            <ac:spMk id="15" creationId="{5E000A60-116D-45A2-8BF3-FA689AB8366C}"/>
          </ac:spMkLst>
        </pc:spChg>
        <pc:spChg chg="mod">
          <ac:chgData name="ANTONIO CACCIAPUOTI" userId="25934777-2f8d-4b71-8dc5-fc68c742b2d3" providerId="ADAL" clId="{01C0416B-B6A4-4121-BB59-95F46E0F5A7C}" dt="2021-05-16T16:15:21.340" v="293" actId="1076"/>
          <ac:spMkLst>
            <pc:docMk/>
            <pc:sldMk cId="1589233205" sldId="306"/>
            <ac:spMk id="16" creationId="{64174521-4C91-413A-BC8E-876FB7616CCF}"/>
          </ac:spMkLst>
        </pc:spChg>
        <pc:spChg chg="mod">
          <ac:chgData name="ANTONIO CACCIAPUOTI" userId="25934777-2f8d-4b71-8dc5-fc68c742b2d3" providerId="ADAL" clId="{01C0416B-B6A4-4121-BB59-95F46E0F5A7C}" dt="2021-05-16T16:06:55.397" v="33" actId="20577"/>
          <ac:spMkLst>
            <pc:docMk/>
            <pc:sldMk cId="1589233205" sldId="306"/>
            <ac:spMk id="17" creationId="{7C0DE682-EF2B-41B1-8674-1EC7A761B5F9}"/>
          </ac:spMkLst>
        </pc:spChg>
        <pc:spChg chg="del mod">
          <ac:chgData name="ANTONIO CACCIAPUOTI" userId="25934777-2f8d-4b71-8dc5-fc68c742b2d3" providerId="ADAL" clId="{01C0416B-B6A4-4121-BB59-95F46E0F5A7C}" dt="2021-05-16T16:25:07.608" v="790" actId="478"/>
          <ac:spMkLst>
            <pc:docMk/>
            <pc:sldMk cId="1589233205" sldId="306"/>
            <ac:spMk id="19" creationId="{EDE9D8C2-5786-4BF3-A4A8-F91D40FE28DE}"/>
          </ac:spMkLst>
        </pc:spChg>
        <pc:spChg chg="del mod">
          <ac:chgData name="ANTONIO CACCIAPUOTI" userId="25934777-2f8d-4b71-8dc5-fc68c742b2d3" providerId="ADAL" clId="{01C0416B-B6A4-4121-BB59-95F46E0F5A7C}" dt="2021-05-16T16:10:36.949" v="189" actId="478"/>
          <ac:spMkLst>
            <pc:docMk/>
            <pc:sldMk cId="1589233205" sldId="306"/>
            <ac:spMk id="20" creationId="{B25F6E3F-4C60-4960-8D1D-5168827AFEF3}"/>
          </ac:spMkLst>
        </pc:spChg>
        <pc:spChg chg="add mod">
          <ac:chgData name="ANTONIO CACCIAPUOTI" userId="25934777-2f8d-4b71-8dc5-fc68c742b2d3" providerId="ADAL" clId="{01C0416B-B6A4-4121-BB59-95F46E0F5A7C}" dt="2021-05-16T16:49:15.182" v="1425"/>
          <ac:spMkLst>
            <pc:docMk/>
            <pc:sldMk cId="1589233205" sldId="306"/>
            <ac:spMk id="21" creationId="{7D356C02-4C95-43DD-BB4F-23628D9C9504}"/>
          </ac:spMkLst>
        </pc:spChg>
        <pc:spChg chg="add del mod">
          <ac:chgData name="ANTONIO CACCIAPUOTI" userId="25934777-2f8d-4b71-8dc5-fc68c742b2d3" providerId="ADAL" clId="{01C0416B-B6A4-4121-BB59-95F46E0F5A7C}" dt="2021-05-16T16:25:09.825" v="791" actId="478"/>
          <ac:spMkLst>
            <pc:docMk/>
            <pc:sldMk cId="1589233205" sldId="306"/>
            <ac:spMk id="22" creationId="{2E8866C9-76D6-4F8E-ACCA-2E94437DA8FA}"/>
          </ac:spMkLst>
        </pc:spChg>
        <pc:spChg chg="add mod">
          <ac:chgData name="ANTONIO CACCIAPUOTI" userId="25934777-2f8d-4b71-8dc5-fc68c742b2d3" providerId="ADAL" clId="{01C0416B-B6A4-4121-BB59-95F46E0F5A7C}" dt="2021-05-16T16:29:01.555" v="877" actId="14100"/>
          <ac:spMkLst>
            <pc:docMk/>
            <pc:sldMk cId="1589233205" sldId="306"/>
            <ac:spMk id="23" creationId="{44E506F7-71F4-48C0-BB0E-696A790B99EF}"/>
          </ac:spMkLst>
        </pc:spChg>
        <pc:graphicFrameChg chg="mod ord modGraphic">
          <ac:chgData name="ANTONIO CACCIAPUOTI" userId="25934777-2f8d-4b71-8dc5-fc68c742b2d3" providerId="ADAL" clId="{01C0416B-B6A4-4121-BB59-95F46E0F5A7C}" dt="2021-05-16T16:45:55.031" v="1404" actId="167"/>
          <ac:graphicFrameMkLst>
            <pc:docMk/>
            <pc:sldMk cId="1589233205" sldId="306"/>
            <ac:graphicFrameMk id="2" creationId="{754AA55E-D569-4984-AD3A-654C3B95768C}"/>
          </ac:graphicFrameMkLst>
        </pc:graphicFrameChg>
        <pc:graphicFrameChg chg="del mod modGraphic">
          <ac:chgData name="ANTONIO CACCIAPUOTI" userId="25934777-2f8d-4b71-8dc5-fc68c742b2d3" providerId="ADAL" clId="{01C0416B-B6A4-4121-BB59-95F46E0F5A7C}" dt="2021-05-16T16:25:07.608" v="790" actId="478"/>
          <ac:graphicFrameMkLst>
            <pc:docMk/>
            <pc:sldMk cId="1589233205" sldId="306"/>
            <ac:graphicFrameMk id="6" creationId="{634FBB99-B800-4AE8-9A71-38B9A9A4332B}"/>
          </ac:graphicFrameMkLst>
        </pc:graphicFrameChg>
        <pc:graphicFrameChg chg="del mod modGraphic">
          <ac:chgData name="ANTONIO CACCIAPUOTI" userId="25934777-2f8d-4b71-8dc5-fc68c742b2d3" providerId="ADAL" clId="{01C0416B-B6A4-4121-BB59-95F46E0F5A7C}" dt="2021-05-16T16:25:07.608" v="790" actId="478"/>
          <ac:graphicFrameMkLst>
            <pc:docMk/>
            <pc:sldMk cId="1589233205" sldId="306"/>
            <ac:graphicFrameMk id="10" creationId="{5EB9E7B5-005C-4841-B119-57C09EE3391B}"/>
          </ac:graphicFrameMkLst>
        </pc:graphicFrameChg>
        <pc:picChg chg="del">
          <ac:chgData name="ANTONIO CACCIAPUOTI" userId="25934777-2f8d-4b71-8dc5-fc68c742b2d3" providerId="ADAL" clId="{01C0416B-B6A4-4121-BB59-95F46E0F5A7C}" dt="2021-05-16T16:25:07.608" v="790" actId="478"/>
          <ac:picMkLst>
            <pc:docMk/>
            <pc:sldMk cId="1589233205" sldId="306"/>
            <ac:picMk id="4" creationId="{4037CAA9-F7C0-4F52-94EC-33F672803629}"/>
          </ac:picMkLst>
        </pc:picChg>
      </pc:sldChg>
      <pc:sldChg chg="addSp delSp modSp add mod">
        <pc:chgData name="ANTONIO CACCIAPUOTI" userId="25934777-2f8d-4b71-8dc5-fc68c742b2d3" providerId="ADAL" clId="{01C0416B-B6A4-4121-BB59-95F46E0F5A7C}" dt="2021-05-16T16:51:18.164" v="1431"/>
        <pc:sldMkLst>
          <pc:docMk/>
          <pc:sldMk cId="907159037" sldId="307"/>
        </pc:sldMkLst>
        <pc:spChg chg="del">
          <ac:chgData name="ANTONIO CACCIAPUOTI" userId="25934777-2f8d-4b71-8dc5-fc68c742b2d3" providerId="ADAL" clId="{01C0416B-B6A4-4121-BB59-95F46E0F5A7C}" dt="2021-05-16T16:21:02.275" v="447" actId="478"/>
          <ac:spMkLst>
            <pc:docMk/>
            <pc:sldMk cId="907159037" sldId="307"/>
            <ac:spMk id="5" creationId="{411B720D-E0A0-4E74-910D-589858099993}"/>
          </ac:spMkLst>
        </pc:spChg>
        <pc:spChg chg="del">
          <ac:chgData name="ANTONIO CACCIAPUOTI" userId="25934777-2f8d-4b71-8dc5-fc68c742b2d3" providerId="ADAL" clId="{01C0416B-B6A4-4121-BB59-95F46E0F5A7C}" dt="2021-05-16T16:51:10.128" v="1430" actId="478"/>
          <ac:spMkLst>
            <pc:docMk/>
            <pc:sldMk cId="907159037" sldId="307"/>
            <ac:spMk id="14" creationId="{4760BE13-DEE8-4DD7-8CDF-5334CB26ECC8}"/>
          </ac:spMkLst>
        </pc:spChg>
        <pc:spChg chg="mod">
          <ac:chgData name="ANTONIO CACCIAPUOTI" userId="25934777-2f8d-4b71-8dc5-fc68c742b2d3" providerId="ADAL" clId="{01C0416B-B6A4-4121-BB59-95F46E0F5A7C}" dt="2021-05-16T16:23:59.754" v="781" actId="1036"/>
          <ac:spMkLst>
            <pc:docMk/>
            <pc:sldMk cId="907159037" sldId="307"/>
            <ac:spMk id="15" creationId="{5E000A60-116D-45A2-8BF3-FA689AB8366C}"/>
          </ac:spMkLst>
        </pc:spChg>
        <pc:spChg chg="del">
          <ac:chgData name="ANTONIO CACCIAPUOTI" userId="25934777-2f8d-4b71-8dc5-fc68c742b2d3" providerId="ADAL" clId="{01C0416B-B6A4-4121-BB59-95F46E0F5A7C}" dt="2021-05-16T16:21:02.275" v="447" actId="478"/>
          <ac:spMkLst>
            <pc:docMk/>
            <pc:sldMk cId="907159037" sldId="307"/>
            <ac:spMk id="19" creationId="{EDE9D8C2-5786-4BF3-A4A8-F91D40FE28DE}"/>
          </ac:spMkLst>
        </pc:spChg>
        <pc:spChg chg="mod">
          <ac:chgData name="ANTONIO CACCIAPUOTI" userId="25934777-2f8d-4b71-8dc5-fc68c742b2d3" providerId="ADAL" clId="{01C0416B-B6A4-4121-BB59-95F46E0F5A7C}" dt="2021-05-16T16:43:24.708" v="1391" actId="3626"/>
          <ac:spMkLst>
            <pc:docMk/>
            <pc:sldMk cId="907159037" sldId="307"/>
            <ac:spMk id="21" creationId="{7D356C02-4C95-43DD-BB4F-23628D9C9504}"/>
          </ac:spMkLst>
        </pc:spChg>
        <pc:spChg chg="add mod">
          <ac:chgData name="ANTONIO CACCIAPUOTI" userId="25934777-2f8d-4b71-8dc5-fc68c742b2d3" providerId="ADAL" clId="{01C0416B-B6A4-4121-BB59-95F46E0F5A7C}" dt="2021-05-16T16:51:18.164" v="1431"/>
          <ac:spMkLst>
            <pc:docMk/>
            <pc:sldMk cId="907159037" sldId="307"/>
            <ac:spMk id="22" creationId="{E978F6B0-3E41-4E77-83B1-110E0AE1D5CF}"/>
          </ac:spMkLst>
        </pc:spChg>
        <pc:graphicFrameChg chg="del">
          <ac:chgData name="ANTONIO CACCIAPUOTI" userId="25934777-2f8d-4b71-8dc5-fc68c742b2d3" providerId="ADAL" clId="{01C0416B-B6A4-4121-BB59-95F46E0F5A7C}" dt="2021-05-16T16:21:02.275" v="447" actId="478"/>
          <ac:graphicFrameMkLst>
            <pc:docMk/>
            <pc:sldMk cId="907159037" sldId="307"/>
            <ac:graphicFrameMk id="6" creationId="{634FBB99-B800-4AE8-9A71-38B9A9A4332B}"/>
          </ac:graphicFrameMkLst>
        </pc:graphicFrameChg>
        <pc:graphicFrameChg chg="mod modGraphic">
          <ac:chgData name="ANTONIO CACCIAPUOTI" userId="25934777-2f8d-4b71-8dc5-fc68c742b2d3" providerId="ADAL" clId="{01C0416B-B6A4-4121-BB59-95F46E0F5A7C}" dt="2021-05-16T16:23:37.690" v="763" actId="20577"/>
          <ac:graphicFrameMkLst>
            <pc:docMk/>
            <pc:sldMk cId="907159037" sldId="307"/>
            <ac:graphicFrameMk id="10" creationId="{5EB9E7B5-005C-4841-B119-57C09EE3391B}"/>
          </ac:graphicFrameMkLst>
        </pc:graphicFrameChg>
        <pc:graphicFrameChg chg="add mod modGraphic">
          <ac:chgData name="ANTONIO CACCIAPUOTI" userId="25934777-2f8d-4b71-8dc5-fc68c742b2d3" providerId="ADAL" clId="{01C0416B-B6A4-4121-BB59-95F46E0F5A7C}" dt="2021-05-16T16:23:23.229" v="742" actId="20577"/>
          <ac:graphicFrameMkLst>
            <pc:docMk/>
            <pc:sldMk cId="907159037" sldId="307"/>
            <ac:graphicFrameMk id="20" creationId="{B48C0D9A-3E57-4CC4-B2D7-60566D4BF002}"/>
          </ac:graphicFrameMkLst>
        </pc:graphicFrameChg>
        <pc:picChg chg="del">
          <ac:chgData name="ANTONIO CACCIAPUOTI" userId="25934777-2f8d-4b71-8dc5-fc68c742b2d3" providerId="ADAL" clId="{01C0416B-B6A4-4121-BB59-95F46E0F5A7C}" dt="2021-05-16T16:21:02.275" v="447" actId="478"/>
          <ac:picMkLst>
            <pc:docMk/>
            <pc:sldMk cId="907159037" sldId="307"/>
            <ac:picMk id="4" creationId="{4037CAA9-F7C0-4F52-94EC-33F672803629}"/>
          </ac:picMkLst>
        </pc:picChg>
      </pc:sldChg>
      <pc:sldChg chg="delSp modSp add mod">
        <pc:chgData name="ANTONIO CACCIAPUOTI" userId="25934777-2f8d-4b71-8dc5-fc68c742b2d3" providerId="ADAL" clId="{01C0416B-B6A4-4121-BB59-95F46E0F5A7C}" dt="2021-05-16T16:52:14.543" v="1433"/>
        <pc:sldMkLst>
          <pc:docMk/>
          <pc:sldMk cId="2824594131" sldId="308"/>
        </pc:sldMkLst>
        <pc:spChg chg="del">
          <ac:chgData name="ANTONIO CACCIAPUOTI" userId="25934777-2f8d-4b71-8dc5-fc68c742b2d3" providerId="ADAL" clId="{01C0416B-B6A4-4121-BB59-95F46E0F5A7C}" dt="2021-05-16T16:48:36.621" v="1423" actId="478"/>
          <ac:spMkLst>
            <pc:docMk/>
            <pc:sldMk cId="2824594131" sldId="308"/>
            <ac:spMk id="14" creationId="{4760BE13-DEE8-4DD7-8CDF-5334CB26ECC8}"/>
          </ac:spMkLst>
        </pc:spChg>
        <pc:spChg chg="mod">
          <ac:chgData name="ANTONIO CACCIAPUOTI" userId="25934777-2f8d-4b71-8dc5-fc68c742b2d3" providerId="ADAL" clId="{01C0416B-B6A4-4121-BB59-95F46E0F5A7C}" dt="2021-05-16T16:52:14.543" v="1433"/>
          <ac:spMkLst>
            <pc:docMk/>
            <pc:sldMk cId="2824594131" sldId="308"/>
            <ac:spMk id="15" creationId="{5E000A60-116D-45A2-8BF3-FA689AB8366C}"/>
          </ac:spMkLst>
        </pc:spChg>
        <pc:spChg chg="mod">
          <ac:chgData name="ANTONIO CACCIAPUOTI" userId="25934777-2f8d-4b71-8dc5-fc68c742b2d3" providerId="ADAL" clId="{01C0416B-B6A4-4121-BB59-95F46E0F5A7C}" dt="2021-05-16T16:48:50.740" v="1424"/>
          <ac:spMkLst>
            <pc:docMk/>
            <pc:sldMk cId="2824594131" sldId="308"/>
            <ac:spMk id="19" creationId="{EDE9D8C2-5786-4BF3-A4A8-F91D40FE28DE}"/>
          </ac:spMkLst>
        </pc:spChg>
        <pc:spChg chg="mod">
          <ac:chgData name="ANTONIO CACCIAPUOTI" userId="25934777-2f8d-4b71-8dc5-fc68c742b2d3" providerId="ADAL" clId="{01C0416B-B6A4-4121-BB59-95F46E0F5A7C}" dt="2021-05-16T16:43:28.758" v="1392" actId="3626"/>
          <ac:spMkLst>
            <pc:docMk/>
            <pc:sldMk cId="2824594131" sldId="308"/>
            <ac:spMk id="21" creationId="{7D356C02-4C95-43DD-BB4F-23628D9C9504}"/>
          </ac:spMkLst>
        </pc:spChg>
        <pc:spChg chg="mod">
          <ac:chgData name="ANTONIO CACCIAPUOTI" userId="25934777-2f8d-4b71-8dc5-fc68c742b2d3" providerId="ADAL" clId="{01C0416B-B6A4-4121-BB59-95F46E0F5A7C}" dt="2021-05-16T16:49:59.618" v="1428"/>
          <ac:spMkLst>
            <pc:docMk/>
            <pc:sldMk cId="2824594131" sldId="308"/>
            <ac:spMk id="22" creationId="{2E8866C9-76D6-4F8E-ACCA-2E94437DA8FA}"/>
          </ac:spMkLst>
        </pc:spChg>
      </pc:sldChg>
      <pc:sldChg chg="addSp delSp modSp add mod ord">
        <pc:chgData name="ANTONIO CACCIAPUOTI" userId="25934777-2f8d-4b71-8dc5-fc68c742b2d3" providerId="ADAL" clId="{01C0416B-B6A4-4121-BB59-95F46E0F5A7C}" dt="2021-05-16T16:53:18.184" v="1440" actId="478"/>
        <pc:sldMkLst>
          <pc:docMk/>
          <pc:sldMk cId="2864310849" sldId="309"/>
        </pc:sldMkLst>
        <pc:spChg chg="add mod">
          <ac:chgData name="ANTONIO CACCIAPUOTI" userId="25934777-2f8d-4b71-8dc5-fc68c742b2d3" providerId="ADAL" clId="{01C0416B-B6A4-4121-BB59-95F46E0F5A7C}" dt="2021-05-16T16:29:10.081" v="879" actId="14100"/>
          <ac:spMkLst>
            <pc:docMk/>
            <pc:sldMk cId="2864310849" sldId="309"/>
            <ac:spMk id="11" creationId="{F6575F75-AE15-4A66-BEAC-86B4C36C82DE}"/>
          </ac:spMkLst>
        </pc:spChg>
        <pc:spChg chg="del">
          <ac:chgData name="ANTONIO CACCIAPUOTI" userId="25934777-2f8d-4b71-8dc5-fc68c742b2d3" providerId="ADAL" clId="{01C0416B-B6A4-4121-BB59-95F46E0F5A7C}" dt="2021-05-16T16:53:18.184" v="1440" actId="478"/>
          <ac:spMkLst>
            <pc:docMk/>
            <pc:sldMk cId="2864310849" sldId="309"/>
            <ac:spMk id="14" creationId="{4760BE13-DEE8-4DD7-8CDF-5334CB26ECC8}"/>
          </ac:spMkLst>
        </pc:spChg>
        <pc:spChg chg="mod">
          <ac:chgData name="ANTONIO CACCIAPUOTI" userId="25934777-2f8d-4b71-8dc5-fc68c742b2d3" providerId="ADAL" clId="{01C0416B-B6A4-4121-BB59-95F46E0F5A7C}" dt="2021-05-16T16:50:36.655" v="1429"/>
          <ac:spMkLst>
            <pc:docMk/>
            <pc:sldMk cId="2864310849" sldId="309"/>
            <ac:spMk id="15" creationId="{5E000A60-116D-45A2-8BF3-FA689AB8366C}"/>
          </ac:spMkLst>
        </pc:spChg>
        <pc:spChg chg="mod">
          <ac:chgData name="ANTONIO CACCIAPUOTI" userId="25934777-2f8d-4b71-8dc5-fc68c742b2d3" providerId="ADAL" clId="{01C0416B-B6A4-4121-BB59-95F46E0F5A7C}" dt="2021-05-16T16:43:13.725" v="1389" actId="3626"/>
          <ac:spMkLst>
            <pc:docMk/>
            <pc:sldMk cId="2864310849" sldId="309"/>
            <ac:spMk id="21" creationId="{7D356C02-4C95-43DD-BB4F-23628D9C9504}"/>
          </ac:spMkLst>
        </pc:spChg>
        <pc:graphicFrameChg chg="mod modGraphic">
          <ac:chgData name="ANTONIO CACCIAPUOTI" userId="25934777-2f8d-4b71-8dc5-fc68c742b2d3" providerId="ADAL" clId="{01C0416B-B6A4-4121-BB59-95F46E0F5A7C}" dt="2021-05-16T16:28:43.549" v="875" actId="20577"/>
          <ac:graphicFrameMkLst>
            <pc:docMk/>
            <pc:sldMk cId="2864310849" sldId="309"/>
            <ac:graphicFrameMk id="2" creationId="{754AA55E-D569-4984-AD3A-654C3B95768C}"/>
          </ac:graphicFrameMkLst>
        </pc:graphicFrameChg>
      </pc:sldChg>
      <pc:sldChg chg="delSp modSp add mod">
        <pc:chgData name="ANTONIO CACCIAPUOTI" userId="25934777-2f8d-4b71-8dc5-fc68c742b2d3" providerId="ADAL" clId="{01C0416B-B6A4-4121-BB59-95F46E0F5A7C}" dt="2021-05-16T16:47:49.019" v="1419"/>
        <pc:sldMkLst>
          <pc:docMk/>
          <pc:sldMk cId="432225888" sldId="310"/>
        </pc:sldMkLst>
        <pc:spChg chg="mod">
          <ac:chgData name="ANTONIO CACCIAPUOTI" userId="25934777-2f8d-4b71-8dc5-fc68c742b2d3" providerId="ADAL" clId="{01C0416B-B6A4-4121-BB59-95F46E0F5A7C}" dt="2021-05-16T16:30:49.780" v="996" actId="20577"/>
          <ac:spMkLst>
            <pc:docMk/>
            <pc:sldMk cId="432225888" sldId="310"/>
            <ac:spMk id="3" creationId="{AF43139A-6860-4DB1-A29A-79662EF70BB9}"/>
          </ac:spMkLst>
        </pc:spChg>
        <pc:spChg chg="del">
          <ac:chgData name="ANTONIO CACCIAPUOTI" userId="25934777-2f8d-4b71-8dc5-fc68c742b2d3" providerId="ADAL" clId="{01C0416B-B6A4-4121-BB59-95F46E0F5A7C}" dt="2021-05-16T16:47:28.251" v="1418" actId="478"/>
          <ac:spMkLst>
            <pc:docMk/>
            <pc:sldMk cId="432225888" sldId="310"/>
            <ac:spMk id="14" creationId="{4760BE13-DEE8-4DD7-8CDF-5334CB26ECC8}"/>
          </ac:spMkLst>
        </pc:spChg>
        <pc:spChg chg="mod">
          <ac:chgData name="ANTONIO CACCIAPUOTI" userId="25934777-2f8d-4b71-8dc5-fc68c742b2d3" providerId="ADAL" clId="{01C0416B-B6A4-4121-BB59-95F46E0F5A7C}" dt="2021-05-16T16:47:49.019" v="1419"/>
          <ac:spMkLst>
            <pc:docMk/>
            <pc:sldMk cId="432225888" sldId="310"/>
            <ac:spMk id="15" creationId="{5E000A60-116D-45A2-8BF3-FA689AB8366C}"/>
          </ac:spMkLst>
        </pc:spChg>
        <pc:spChg chg="mod">
          <ac:chgData name="ANTONIO CACCIAPUOTI" userId="25934777-2f8d-4b71-8dc5-fc68c742b2d3" providerId="ADAL" clId="{01C0416B-B6A4-4121-BB59-95F46E0F5A7C}" dt="2021-05-16T16:43:34.332" v="1393" actId="3626"/>
          <ac:spMkLst>
            <pc:docMk/>
            <pc:sldMk cId="432225888" sldId="310"/>
            <ac:spMk id="21" creationId="{7D356C02-4C95-43DD-BB4F-23628D9C9504}"/>
          </ac:spMkLst>
        </pc:spChg>
        <pc:graphicFrameChg chg="modGraphic">
          <ac:chgData name="ANTONIO CACCIAPUOTI" userId="25934777-2f8d-4b71-8dc5-fc68c742b2d3" providerId="ADAL" clId="{01C0416B-B6A4-4121-BB59-95F46E0F5A7C}" dt="2021-05-16T16:30:44.262" v="994" actId="20577"/>
          <ac:graphicFrameMkLst>
            <pc:docMk/>
            <pc:sldMk cId="432225888" sldId="310"/>
            <ac:graphicFrameMk id="2" creationId="{754AA55E-D569-4984-AD3A-654C3B95768C}"/>
          </ac:graphicFrameMkLst>
        </pc:graphicFrameChg>
      </pc:sldChg>
      <pc:sldChg chg="addSp modSp add mod">
        <pc:chgData name="ANTONIO CACCIAPUOTI" userId="25934777-2f8d-4b71-8dc5-fc68c742b2d3" providerId="ADAL" clId="{01C0416B-B6A4-4121-BB59-95F46E0F5A7C}" dt="2021-05-16T16:48:28.982" v="1422"/>
        <pc:sldMkLst>
          <pc:docMk/>
          <pc:sldMk cId="403090832" sldId="311"/>
        </pc:sldMkLst>
        <pc:spChg chg="add mod">
          <ac:chgData name="ANTONIO CACCIAPUOTI" userId="25934777-2f8d-4b71-8dc5-fc68c742b2d3" providerId="ADAL" clId="{01C0416B-B6A4-4121-BB59-95F46E0F5A7C}" dt="2021-05-16T16:44:31.547" v="1398"/>
          <ac:spMkLst>
            <pc:docMk/>
            <pc:sldMk cId="403090832" sldId="311"/>
            <ac:spMk id="13" creationId="{60D100B5-6513-4983-A330-2FBE1C0EBCA8}"/>
          </ac:spMkLst>
        </pc:spChg>
        <pc:spChg chg="mod">
          <ac:chgData name="ANTONIO CACCIAPUOTI" userId="25934777-2f8d-4b71-8dc5-fc68c742b2d3" providerId="ADAL" clId="{01C0416B-B6A4-4121-BB59-95F46E0F5A7C}" dt="2021-05-16T16:48:28.982" v="1422"/>
          <ac:spMkLst>
            <pc:docMk/>
            <pc:sldMk cId="403090832" sldId="311"/>
            <ac:spMk id="14" creationId="{4760BE13-DEE8-4DD7-8CDF-5334CB26ECC8}"/>
          </ac:spMkLst>
        </pc:spChg>
        <pc:spChg chg="mod">
          <ac:chgData name="ANTONIO CACCIAPUOTI" userId="25934777-2f8d-4b71-8dc5-fc68c742b2d3" providerId="ADAL" clId="{01C0416B-B6A4-4121-BB59-95F46E0F5A7C}" dt="2021-05-16T16:44:46.310" v="1399"/>
          <ac:spMkLst>
            <pc:docMk/>
            <pc:sldMk cId="403090832" sldId="311"/>
            <ac:spMk id="15" creationId="{5E000A60-116D-45A2-8BF3-FA689AB8366C}"/>
          </ac:spMkLst>
        </pc:spChg>
        <pc:spChg chg="add mod">
          <ac:chgData name="ANTONIO CACCIAPUOTI" userId="25934777-2f8d-4b71-8dc5-fc68c742b2d3" providerId="ADAL" clId="{01C0416B-B6A4-4121-BB59-95F46E0F5A7C}" dt="2021-05-16T16:47:19.345" v="1417" actId="3626"/>
          <ac:spMkLst>
            <pc:docMk/>
            <pc:sldMk cId="403090832" sldId="311"/>
            <ac:spMk id="19" creationId="{AF3FECCF-C538-4782-8388-26153C30DC7C}"/>
          </ac:spMkLst>
        </pc:spChg>
        <pc:spChg chg="mod">
          <ac:chgData name="ANTONIO CACCIAPUOTI" userId="25934777-2f8d-4b71-8dc5-fc68c742b2d3" providerId="ADAL" clId="{01C0416B-B6A4-4121-BB59-95F46E0F5A7C}" dt="2021-05-16T16:43:40.376" v="1394" actId="3626"/>
          <ac:spMkLst>
            <pc:docMk/>
            <pc:sldMk cId="403090832" sldId="311"/>
            <ac:spMk id="21" creationId="{7D356C02-4C95-43DD-BB4F-23628D9C9504}"/>
          </ac:spMkLst>
        </pc:spChg>
      </pc:sldChg>
      <pc:sldChg chg="addSp delSp modSp add mod ord">
        <pc:chgData name="ANTONIO CACCIAPUOTI" userId="25934777-2f8d-4b71-8dc5-fc68c742b2d3" providerId="ADAL" clId="{01C0416B-B6A4-4121-BB59-95F46E0F5A7C}" dt="2021-05-16T16:53:00.050" v="1437" actId="207"/>
        <pc:sldMkLst>
          <pc:docMk/>
          <pc:sldMk cId="2191268605" sldId="312"/>
        </pc:sldMkLst>
        <pc:spChg chg="del">
          <ac:chgData name="ANTONIO CACCIAPUOTI" userId="25934777-2f8d-4b71-8dc5-fc68c742b2d3" providerId="ADAL" clId="{01C0416B-B6A4-4121-BB59-95F46E0F5A7C}" dt="2021-05-16T16:33:57.348" v="1033" actId="478"/>
          <ac:spMkLst>
            <pc:docMk/>
            <pc:sldMk cId="2191268605" sldId="312"/>
            <ac:spMk id="5" creationId="{411B720D-E0A0-4E74-910D-589858099993}"/>
          </ac:spMkLst>
        </pc:spChg>
        <pc:spChg chg="del">
          <ac:chgData name="ANTONIO CACCIAPUOTI" userId="25934777-2f8d-4b71-8dc5-fc68c742b2d3" providerId="ADAL" clId="{01C0416B-B6A4-4121-BB59-95F46E0F5A7C}" dt="2021-05-16T16:33:59.707" v="1034" actId="478"/>
          <ac:spMkLst>
            <pc:docMk/>
            <pc:sldMk cId="2191268605" sldId="312"/>
            <ac:spMk id="8" creationId="{587C2F01-5F0D-45BF-8FA8-0C3734C11C6B}"/>
          </ac:spMkLst>
        </pc:spChg>
        <pc:spChg chg="del">
          <ac:chgData name="ANTONIO CACCIAPUOTI" userId="25934777-2f8d-4b71-8dc5-fc68c742b2d3" providerId="ADAL" clId="{01C0416B-B6A4-4121-BB59-95F46E0F5A7C}" dt="2021-05-16T16:52:43.541" v="1434" actId="478"/>
          <ac:spMkLst>
            <pc:docMk/>
            <pc:sldMk cId="2191268605" sldId="312"/>
            <ac:spMk id="14" creationId="{4760BE13-DEE8-4DD7-8CDF-5334CB26ECC8}"/>
          </ac:spMkLst>
        </pc:spChg>
        <pc:spChg chg="del">
          <ac:chgData name="ANTONIO CACCIAPUOTI" userId="25934777-2f8d-4b71-8dc5-fc68c742b2d3" providerId="ADAL" clId="{01C0416B-B6A4-4121-BB59-95F46E0F5A7C}" dt="2021-05-16T16:33:57.348" v="1033" actId="478"/>
          <ac:spMkLst>
            <pc:docMk/>
            <pc:sldMk cId="2191268605" sldId="312"/>
            <ac:spMk id="19" creationId="{EDE9D8C2-5786-4BF3-A4A8-F91D40FE28DE}"/>
          </ac:spMkLst>
        </pc:spChg>
        <pc:spChg chg="add mod">
          <ac:chgData name="ANTONIO CACCIAPUOTI" userId="25934777-2f8d-4b71-8dc5-fc68c742b2d3" providerId="ADAL" clId="{01C0416B-B6A4-4121-BB59-95F46E0F5A7C}" dt="2021-05-16T16:37:48.951" v="1154" actId="1076"/>
          <ac:spMkLst>
            <pc:docMk/>
            <pc:sldMk cId="2191268605" sldId="312"/>
            <ac:spMk id="20" creationId="{1A97A70F-2A51-45A7-BAC6-FDFFB1BD0471}"/>
          </ac:spMkLst>
        </pc:spChg>
        <pc:spChg chg="mod">
          <ac:chgData name="ANTONIO CACCIAPUOTI" userId="25934777-2f8d-4b71-8dc5-fc68c742b2d3" providerId="ADAL" clId="{01C0416B-B6A4-4121-BB59-95F46E0F5A7C}" dt="2021-05-16T16:43:16.592" v="1390" actId="3626"/>
          <ac:spMkLst>
            <pc:docMk/>
            <pc:sldMk cId="2191268605" sldId="312"/>
            <ac:spMk id="21" creationId="{7D356C02-4C95-43DD-BB4F-23628D9C9504}"/>
          </ac:spMkLst>
        </pc:spChg>
        <pc:spChg chg="mod ord">
          <ac:chgData name="ANTONIO CACCIAPUOTI" userId="25934777-2f8d-4b71-8dc5-fc68c742b2d3" providerId="ADAL" clId="{01C0416B-B6A4-4121-BB59-95F46E0F5A7C}" dt="2021-05-16T16:49:25.869" v="1426"/>
          <ac:spMkLst>
            <pc:docMk/>
            <pc:sldMk cId="2191268605" sldId="312"/>
            <ac:spMk id="22" creationId="{2E8866C9-76D6-4F8E-ACCA-2E94437DA8FA}"/>
          </ac:spMkLst>
        </pc:spChg>
        <pc:spChg chg="add mod">
          <ac:chgData name="ANTONIO CACCIAPUOTI" userId="25934777-2f8d-4b71-8dc5-fc68c742b2d3" providerId="ADAL" clId="{01C0416B-B6A4-4121-BB59-95F46E0F5A7C}" dt="2021-05-16T16:38:39.663" v="1194" actId="20577"/>
          <ac:spMkLst>
            <pc:docMk/>
            <pc:sldMk cId="2191268605" sldId="312"/>
            <ac:spMk id="23" creationId="{91AD897C-A4DC-4F5D-9950-8ADD1389B92B}"/>
          </ac:spMkLst>
        </pc:spChg>
        <pc:spChg chg="add del mod">
          <ac:chgData name="ANTONIO CACCIAPUOTI" userId="25934777-2f8d-4b71-8dc5-fc68c742b2d3" providerId="ADAL" clId="{01C0416B-B6A4-4121-BB59-95F46E0F5A7C}" dt="2021-05-16T16:34:28.804" v="1037" actId="478"/>
          <ac:spMkLst>
            <pc:docMk/>
            <pc:sldMk cId="2191268605" sldId="312"/>
            <ac:spMk id="24" creationId="{7F9C9109-81AE-4C07-86FA-DACD6CE53021}"/>
          </ac:spMkLst>
        </pc:spChg>
        <pc:spChg chg="add mod">
          <ac:chgData name="ANTONIO CACCIAPUOTI" userId="25934777-2f8d-4b71-8dc5-fc68c742b2d3" providerId="ADAL" clId="{01C0416B-B6A4-4121-BB59-95F46E0F5A7C}" dt="2021-05-16T16:37:59.203" v="1182" actId="1038"/>
          <ac:spMkLst>
            <pc:docMk/>
            <pc:sldMk cId="2191268605" sldId="312"/>
            <ac:spMk id="25" creationId="{AA1D62C1-CA8A-4B8B-B8DB-8AE1DB6B0B12}"/>
          </ac:spMkLst>
        </pc:spChg>
        <pc:spChg chg="add mod">
          <ac:chgData name="ANTONIO CACCIAPUOTI" userId="25934777-2f8d-4b71-8dc5-fc68c742b2d3" providerId="ADAL" clId="{01C0416B-B6A4-4121-BB59-95F46E0F5A7C}" dt="2021-05-16T16:37:59.203" v="1182" actId="1038"/>
          <ac:spMkLst>
            <pc:docMk/>
            <pc:sldMk cId="2191268605" sldId="312"/>
            <ac:spMk id="26" creationId="{5B1DEF56-C1F6-45D8-B590-73A3DAD544C9}"/>
          </ac:spMkLst>
        </pc:spChg>
        <pc:spChg chg="add del mod">
          <ac:chgData name="ANTONIO CACCIAPUOTI" userId="25934777-2f8d-4b71-8dc5-fc68c742b2d3" providerId="ADAL" clId="{01C0416B-B6A4-4121-BB59-95F46E0F5A7C}" dt="2021-05-16T16:37:59.203" v="1182" actId="1038"/>
          <ac:spMkLst>
            <pc:docMk/>
            <pc:sldMk cId="2191268605" sldId="312"/>
            <ac:spMk id="27" creationId="{CE2C3B04-3C67-44F4-BA36-CD6644F4143C}"/>
          </ac:spMkLst>
        </pc:spChg>
        <pc:spChg chg="add del mod">
          <ac:chgData name="ANTONIO CACCIAPUOTI" userId="25934777-2f8d-4b71-8dc5-fc68c742b2d3" providerId="ADAL" clId="{01C0416B-B6A4-4121-BB59-95F46E0F5A7C}" dt="2021-05-16T16:35:56.947" v="1085" actId="478"/>
          <ac:spMkLst>
            <pc:docMk/>
            <pc:sldMk cId="2191268605" sldId="312"/>
            <ac:spMk id="28" creationId="{0B65722A-F7E9-4A83-9176-F958AD1F7460}"/>
          </ac:spMkLst>
        </pc:spChg>
        <pc:spChg chg="add mod">
          <ac:chgData name="ANTONIO CACCIAPUOTI" userId="25934777-2f8d-4b71-8dc5-fc68c742b2d3" providerId="ADAL" clId="{01C0416B-B6A4-4121-BB59-95F46E0F5A7C}" dt="2021-05-16T16:37:59.203" v="1182" actId="1038"/>
          <ac:spMkLst>
            <pc:docMk/>
            <pc:sldMk cId="2191268605" sldId="312"/>
            <ac:spMk id="29" creationId="{EEB1E4EA-5A08-49AA-BADC-84BE5426A542}"/>
          </ac:spMkLst>
        </pc:spChg>
        <pc:spChg chg="add del mod">
          <ac:chgData name="ANTONIO CACCIAPUOTI" userId="25934777-2f8d-4b71-8dc5-fc68c742b2d3" providerId="ADAL" clId="{01C0416B-B6A4-4121-BB59-95F46E0F5A7C}" dt="2021-05-16T16:37:21.437" v="1145" actId="478"/>
          <ac:spMkLst>
            <pc:docMk/>
            <pc:sldMk cId="2191268605" sldId="312"/>
            <ac:spMk id="30" creationId="{47B77A47-6069-4B00-9FA6-A85F7729120D}"/>
          </ac:spMkLst>
        </pc:spChg>
        <pc:spChg chg="add del mod">
          <ac:chgData name="ANTONIO CACCIAPUOTI" userId="25934777-2f8d-4b71-8dc5-fc68c742b2d3" providerId="ADAL" clId="{01C0416B-B6A4-4121-BB59-95F46E0F5A7C}" dt="2021-05-16T16:37:23.407" v="1146" actId="478"/>
          <ac:spMkLst>
            <pc:docMk/>
            <pc:sldMk cId="2191268605" sldId="312"/>
            <ac:spMk id="31" creationId="{EDC7B6DC-85A4-411F-B8D4-B373A8EAAE94}"/>
          </ac:spMkLst>
        </pc:spChg>
        <pc:spChg chg="add mod">
          <ac:chgData name="ANTONIO CACCIAPUOTI" userId="25934777-2f8d-4b71-8dc5-fc68c742b2d3" providerId="ADAL" clId="{01C0416B-B6A4-4121-BB59-95F46E0F5A7C}" dt="2021-05-16T16:37:59.203" v="1182" actId="1038"/>
          <ac:spMkLst>
            <pc:docMk/>
            <pc:sldMk cId="2191268605" sldId="312"/>
            <ac:spMk id="32" creationId="{B943B16E-C397-4BA1-9243-638DE48ABA65}"/>
          </ac:spMkLst>
        </pc:spChg>
        <pc:spChg chg="add mod">
          <ac:chgData name="ANTONIO CACCIAPUOTI" userId="25934777-2f8d-4b71-8dc5-fc68c742b2d3" providerId="ADAL" clId="{01C0416B-B6A4-4121-BB59-95F46E0F5A7C}" dt="2021-05-16T16:38:54.091" v="1219" actId="20577"/>
          <ac:spMkLst>
            <pc:docMk/>
            <pc:sldMk cId="2191268605" sldId="312"/>
            <ac:spMk id="33" creationId="{40BD7301-D222-418B-ADC0-780B4CDFF5C5}"/>
          </ac:spMkLst>
        </pc:spChg>
        <pc:graphicFrameChg chg="modGraphic">
          <ac:chgData name="ANTONIO CACCIAPUOTI" userId="25934777-2f8d-4b71-8dc5-fc68c742b2d3" providerId="ADAL" clId="{01C0416B-B6A4-4121-BB59-95F46E0F5A7C}" dt="2021-05-16T16:53:00.050" v="1437" actId="207"/>
          <ac:graphicFrameMkLst>
            <pc:docMk/>
            <pc:sldMk cId="2191268605" sldId="312"/>
            <ac:graphicFrameMk id="2" creationId="{754AA55E-D569-4984-AD3A-654C3B95768C}"/>
          </ac:graphicFrameMkLst>
        </pc:graphicFrameChg>
        <pc:graphicFrameChg chg="del">
          <ac:chgData name="ANTONIO CACCIAPUOTI" userId="25934777-2f8d-4b71-8dc5-fc68c742b2d3" providerId="ADAL" clId="{01C0416B-B6A4-4121-BB59-95F46E0F5A7C}" dt="2021-05-16T16:33:57.348" v="1033" actId="478"/>
          <ac:graphicFrameMkLst>
            <pc:docMk/>
            <pc:sldMk cId="2191268605" sldId="312"/>
            <ac:graphicFrameMk id="6" creationId="{634FBB99-B800-4AE8-9A71-38B9A9A4332B}"/>
          </ac:graphicFrameMkLst>
        </pc:graphicFrameChg>
        <pc:graphicFrameChg chg="del">
          <ac:chgData name="ANTONIO CACCIAPUOTI" userId="25934777-2f8d-4b71-8dc5-fc68c742b2d3" providerId="ADAL" clId="{01C0416B-B6A4-4121-BB59-95F46E0F5A7C}" dt="2021-05-16T16:33:57.348" v="1033" actId="478"/>
          <ac:graphicFrameMkLst>
            <pc:docMk/>
            <pc:sldMk cId="2191268605" sldId="312"/>
            <ac:graphicFrameMk id="10" creationId="{5EB9E7B5-005C-4841-B119-57C09EE3391B}"/>
          </ac:graphicFrameMkLst>
        </pc:graphicFrameChg>
        <pc:picChg chg="del">
          <ac:chgData name="ANTONIO CACCIAPUOTI" userId="25934777-2f8d-4b71-8dc5-fc68c742b2d3" providerId="ADAL" clId="{01C0416B-B6A4-4121-BB59-95F46E0F5A7C}" dt="2021-05-16T16:33:57.348" v="1033" actId="478"/>
          <ac:picMkLst>
            <pc:docMk/>
            <pc:sldMk cId="2191268605" sldId="312"/>
            <ac:picMk id="4" creationId="{4037CAA9-F7C0-4F52-94EC-33F672803629}"/>
          </ac:picMkLst>
        </pc:picChg>
      </pc:sldChg>
      <pc:sldChg chg="addSp delSp modSp add mod">
        <pc:chgData name="ANTONIO CACCIAPUOTI" userId="25934777-2f8d-4b71-8dc5-fc68c742b2d3" providerId="ADAL" clId="{01C0416B-B6A4-4121-BB59-95F46E0F5A7C}" dt="2021-05-16T16:53:10.474" v="1439" actId="207"/>
        <pc:sldMkLst>
          <pc:docMk/>
          <pc:sldMk cId="1646375903" sldId="313"/>
        </pc:sldMkLst>
        <pc:spChg chg="del">
          <ac:chgData name="ANTONIO CACCIAPUOTI" userId="25934777-2f8d-4b71-8dc5-fc68c742b2d3" providerId="ADAL" clId="{01C0416B-B6A4-4121-BB59-95F46E0F5A7C}" dt="2021-05-16T16:53:04.935" v="1438" actId="478"/>
          <ac:spMkLst>
            <pc:docMk/>
            <pc:sldMk cId="1646375903" sldId="313"/>
            <ac:spMk id="14" creationId="{4760BE13-DEE8-4DD7-8CDF-5334CB26ECC8}"/>
          </ac:spMkLst>
        </pc:spChg>
        <pc:spChg chg="add mod">
          <ac:chgData name="ANTONIO CACCIAPUOTI" userId="25934777-2f8d-4b71-8dc5-fc68c742b2d3" providerId="ADAL" clId="{01C0416B-B6A4-4121-BB59-95F46E0F5A7C}" dt="2021-05-16T16:41:22.450" v="1318" actId="3626"/>
          <ac:spMkLst>
            <pc:docMk/>
            <pc:sldMk cId="1646375903" sldId="313"/>
            <ac:spMk id="19" creationId="{CEF510C6-12E7-47B5-A19B-7551AF4CDC9E}"/>
          </ac:spMkLst>
        </pc:spChg>
        <pc:spChg chg="mod">
          <ac:chgData name="ANTONIO CACCIAPUOTI" userId="25934777-2f8d-4b71-8dc5-fc68c742b2d3" providerId="ADAL" clId="{01C0416B-B6A4-4121-BB59-95F46E0F5A7C}" dt="2021-05-16T16:42:49.833" v="1386" actId="3626"/>
          <ac:spMkLst>
            <pc:docMk/>
            <pc:sldMk cId="1646375903" sldId="313"/>
            <ac:spMk id="21" creationId="{7D356C02-4C95-43DD-BB4F-23628D9C9504}"/>
          </ac:spMkLst>
        </pc:spChg>
        <pc:spChg chg="mod">
          <ac:chgData name="ANTONIO CACCIAPUOTI" userId="25934777-2f8d-4b71-8dc5-fc68c742b2d3" providerId="ADAL" clId="{01C0416B-B6A4-4121-BB59-95F46E0F5A7C}" dt="2021-05-16T16:40:09.031" v="1293" actId="20577"/>
          <ac:spMkLst>
            <pc:docMk/>
            <pc:sldMk cId="1646375903" sldId="313"/>
            <ac:spMk id="23" creationId="{91AD897C-A4DC-4F5D-9950-8ADD1389B92B}"/>
          </ac:spMkLst>
        </pc:spChg>
        <pc:spChg chg="add mod">
          <ac:chgData name="ANTONIO CACCIAPUOTI" userId="25934777-2f8d-4b71-8dc5-fc68c742b2d3" providerId="ADAL" clId="{01C0416B-B6A4-4121-BB59-95F46E0F5A7C}" dt="2021-05-16T16:41:35.083" v="1368" actId="20577"/>
          <ac:spMkLst>
            <pc:docMk/>
            <pc:sldMk cId="1646375903" sldId="313"/>
            <ac:spMk id="24" creationId="{73E2C4CA-A296-42D8-AAC0-83479690E670}"/>
          </ac:spMkLst>
        </pc:spChg>
        <pc:spChg chg="del">
          <ac:chgData name="ANTONIO CACCIAPUOTI" userId="25934777-2f8d-4b71-8dc5-fc68c742b2d3" providerId="ADAL" clId="{01C0416B-B6A4-4121-BB59-95F46E0F5A7C}" dt="2021-05-16T16:40:25.860" v="1297" actId="478"/>
          <ac:spMkLst>
            <pc:docMk/>
            <pc:sldMk cId="1646375903" sldId="313"/>
            <ac:spMk id="25" creationId="{AA1D62C1-CA8A-4B8B-B8DB-8AE1DB6B0B12}"/>
          </ac:spMkLst>
        </pc:spChg>
        <pc:spChg chg="del">
          <ac:chgData name="ANTONIO CACCIAPUOTI" userId="25934777-2f8d-4b71-8dc5-fc68c742b2d3" providerId="ADAL" clId="{01C0416B-B6A4-4121-BB59-95F46E0F5A7C}" dt="2021-05-16T16:39:34.350" v="1255" actId="478"/>
          <ac:spMkLst>
            <pc:docMk/>
            <pc:sldMk cId="1646375903" sldId="313"/>
            <ac:spMk id="26" creationId="{5B1DEF56-C1F6-45D8-B590-73A3DAD544C9}"/>
          </ac:spMkLst>
        </pc:spChg>
        <pc:spChg chg="del mod">
          <ac:chgData name="ANTONIO CACCIAPUOTI" userId="25934777-2f8d-4b71-8dc5-fc68c742b2d3" providerId="ADAL" clId="{01C0416B-B6A4-4121-BB59-95F46E0F5A7C}" dt="2021-05-16T16:40:25.860" v="1297" actId="478"/>
          <ac:spMkLst>
            <pc:docMk/>
            <pc:sldMk cId="1646375903" sldId="313"/>
            <ac:spMk id="27" creationId="{CE2C3B04-3C67-44F4-BA36-CD6644F4143C}"/>
          </ac:spMkLst>
        </pc:spChg>
        <pc:spChg chg="add mod">
          <ac:chgData name="ANTONIO CACCIAPUOTI" userId="25934777-2f8d-4b71-8dc5-fc68c742b2d3" providerId="ADAL" clId="{01C0416B-B6A4-4121-BB59-95F46E0F5A7C}" dt="2021-05-16T16:41:31.886" v="1366" actId="1076"/>
          <ac:spMkLst>
            <pc:docMk/>
            <pc:sldMk cId="1646375903" sldId="313"/>
            <ac:spMk id="28" creationId="{CC18C5BD-0F5A-432E-BE6F-4F174A227390}"/>
          </ac:spMkLst>
        </pc:spChg>
        <pc:spChg chg="mod">
          <ac:chgData name="ANTONIO CACCIAPUOTI" userId="25934777-2f8d-4b71-8dc5-fc68c742b2d3" providerId="ADAL" clId="{01C0416B-B6A4-4121-BB59-95F46E0F5A7C}" dt="2021-05-16T16:40:16.655" v="1295" actId="14100"/>
          <ac:spMkLst>
            <pc:docMk/>
            <pc:sldMk cId="1646375903" sldId="313"/>
            <ac:spMk id="29" creationId="{EEB1E4EA-5A08-49AA-BADC-84BE5426A542}"/>
          </ac:spMkLst>
        </pc:spChg>
        <pc:spChg chg="add mod">
          <ac:chgData name="ANTONIO CACCIAPUOTI" userId="25934777-2f8d-4b71-8dc5-fc68c742b2d3" providerId="ADAL" clId="{01C0416B-B6A4-4121-BB59-95F46E0F5A7C}" dt="2021-05-16T16:42:14.901" v="1385" actId="1076"/>
          <ac:spMkLst>
            <pc:docMk/>
            <pc:sldMk cId="1646375903" sldId="313"/>
            <ac:spMk id="30" creationId="{607321D9-9A70-4361-B6FF-442308D9B5F6}"/>
          </ac:spMkLst>
        </pc:spChg>
        <pc:spChg chg="add mod">
          <ac:chgData name="ANTONIO CACCIAPUOTI" userId="25934777-2f8d-4b71-8dc5-fc68c742b2d3" providerId="ADAL" clId="{01C0416B-B6A4-4121-BB59-95F46E0F5A7C}" dt="2021-05-16T16:43:02.347" v="1387" actId="3626"/>
          <ac:spMkLst>
            <pc:docMk/>
            <pc:sldMk cId="1646375903" sldId="313"/>
            <ac:spMk id="31" creationId="{127583FF-214F-4A75-873F-D15F72D7CF87}"/>
          </ac:spMkLst>
        </pc:spChg>
        <pc:spChg chg="del">
          <ac:chgData name="ANTONIO CACCIAPUOTI" userId="25934777-2f8d-4b71-8dc5-fc68c742b2d3" providerId="ADAL" clId="{01C0416B-B6A4-4121-BB59-95F46E0F5A7C}" dt="2021-05-16T16:39:36.988" v="1256" actId="478"/>
          <ac:spMkLst>
            <pc:docMk/>
            <pc:sldMk cId="1646375903" sldId="313"/>
            <ac:spMk id="32" creationId="{B943B16E-C397-4BA1-9243-638DE48ABA65}"/>
          </ac:spMkLst>
        </pc:spChg>
        <pc:spChg chg="del">
          <ac:chgData name="ANTONIO CACCIAPUOTI" userId="25934777-2f8d-4b71-8dc5-fc68c742b2d3" providerId="ADAL" clId="{01C0416B-B6A4-4121-BB59-95F46E0F5A7C}" dt="2021-05-16T16:39:36.988" v="1256" actId="478"/>
          <ac:spMkLst>
            <pc:docMk/>
            <pc:sldMk cId="1646375903" sldId="313"/>
            <ac:spMk id="33" creationId="{40BD7301-D222-418B-ADC0-780B4CDFF5C5}"/>
          </ac:spMkLst>
        </pc:spChg>
        <pc:spChg chg="add mod">
          <ac:chgData name="ANTONIO CACCIAPUOTI" userId="25934777-2f8d-4b71-8dc5-fc68c742b2d3" providerId="ADAL" clId="{01C0416B-B6A4-4121-BB59-95F46E0F5A7C}" dt="2021-05-16T16:49:40.144" v="1427"/>
          <ac:spMkLst>
            <pc:docMk/>
            <pc:sldMk cId="1646375903" sldId="313"/>
            <ac:spMk id="34" creationId="{35D15F10-1C37-4D99-BBA8-FE8A78AE3A77}"/>
          </ac:spMkLst>
        </pc:spChg>
        <pc:graphicFrameChg chg="modGraphic">
          <ac:chgData name="ANTONIO CACCIAPUOTI" userId="25934777-2f8d-4b71-8dc5-fc68c742b2d3" providerId="ADAL" clId="{01C0416B-B6A4-4121-BB59-95F46E0F5A7C}" dt="2021-05-16T16:53:10.474" v="1439" actId="207"/>
          <ac:graphicFrameMkLst>
            <pc:docMk/>
            <pc:sldMk cId="1646375903" sldId="313"/>
            <ac:graphicFrameMk id="2" creationId="{754AA55E-D569-4984-AD3A-654C3B95768C}"/>
          </ac:graphicFrameMkLst>
        </pc:graphicFrameChg>
      </pc:sldChg>
    </pc:docChg>
  </pc:docChgLst>
  <pc:docChgLst>
    <pc:chgData name="OLEG BILOVUS" userId="0223253b-c004-43a8-88dc-eef6a11e0c8d" providerId="ADAL" clId="{F0313AD4-205A-490D-A407-6023FF0BA519}"/>
    <pc:docChg chg="undo redo custSel addSld delSld modSld sldOrd addSection modSection modShowInfo">
      <pc:chgData name="OLEG BILOVUS" userId="0223253b-c004-43a8-88dc-eef6a11e0c8d" providerId="ADAL" clId="{F0313AD4-205A-490D-A407-6023FF0BA519}" dt="2021-05-15T08:29:02.542" v="1633"/>
      <pc:docMkLst>
        <pc:docMk/>
      </pc:docMkLst>
      <pc:sldChg chg="addSp delSp modSp new mod modAnim">
        <pc:chgData name="OLEG BILOVUS" userId="0223253b-c004-43a8-88dc-eef6a11e0c8d" providerId="ADAL" clId="{F0313AD4-205A-490D-A407-6023FF0BA519}" dt="2021-05-15T08:22:07.495" v="1520"/>
        <pc:sldMkLst>
          <pc:docMk/>
          <pc:sldMk cId="2832431539" sldId="256"/>
        </pc:sldMkLst>
        <pc:spChg chg="del mod">
          <ac:chgData name="OLEG BILOVUS" userId="0223253b-c004-43a8-88dc-eef6a11e0c8d" providerId="ADAL" clId="{F0313AD4-205A-490D-A407-6023FF0BA519}" dt="2021-05-14T10:43:21.682" v="4" actId="478"/>
          <ac:spMkLst>
            <pc:docMk/>
            <pc:sldMk cId="2832431539" sldId="256"/>
            <ac:spMk id="2" creationId="{09F8CE67-2220-4078-BD5D-D8E90433D0F6}"/>
          </ac:spMkLst>
        </pc:spChg>
        <pc:spChg chg="del">
          <ac:chgData name="OLEG BILOVUS" userId="0223253b-c004-43a8-88dc-eef6a11e0c8d" providerId="ADAL" clId="{F0313AD4-205A-490D-A407-6023FF0BA519}" dt="2021-05-14T10:43:23.190" v="5" actId="478"/>
          <ac:spMkLst>
            <pc:docMk/>
            <pc:sldMk cId="2832431539" sldId="256"/>
            <ac:spMk id="3" creationId="{F89B74DF-A7D8-4D07-8DB5-D51FCD1A1929}"/>
          </ac:spMkLst>
        </pc:spChg>
        <pc:spChg chg="add del mod">
          <ac:chgData name="OLEG BILOVUS" userId="0223253b-c004-43a8-88dc-eef6a11e0c8d" providerId="ADAL" clId="{F0313AD4-205A-490D-A407-6023FF0BA519}" dt="2021-05-15T07:42:37.901" v="815" actId="478"/>
          <ac:spMkLst>
            <pc:docMk/>
            <pc:sldMk cId="2832431539" sldId="256"/>
            <ac:spMk id="4" creationId="{1FA845C2-4F36-4A8C-A3BC-A758E85BD1BB}"/>
          </ac:spMkLst>
        </pc:spChg>
        <pc:spChg chg="add mod ord">
          <ac:chgData name="OLEG BILOVUS" userId="0223253b-c004-43a8-88dc-eef6a11e0c8d" providerId="ADAL" clId="{F0313AD4-205A-490D-A407-6023FF0BA519}" dt="2021-05-14T11:17:47.739" v="199" actId="1076"/>
          <ac:spMkLst>
            <pc:docMk/>
            <pc:sldMk cId="2832431539" sldId="256"/>
            <ac:spMk id="5" creationId="{CA01EF85-FC4A-44C9-B076-96CBD6572AD2}"/>
          </ac:spMkLst>
        </pc:spChg>
        <pc:spChg chg="add del mod">
          <ac:chgData name="OLEG BILOVUS" userId="0223253b-c004-43a8-88dc-eef6a11e0c8d" providerId="ADAL" clId="{F0313AD4-205A-490D-A407-6023FF0BA519}" dt="2021-05-14T10:47:14.228" v="43" actId="478"/>
          <ac:spMkLst>
            <pc:docMk/>
            <pc:sldMk cId="2832431539" sldId="256"/>
            <ac:spMk id="7" creationId="{04D76853-F204-46FF-88EB-024C31607AE4}"/>
          </ac:spMkLst>
        </pc:spChg>
        <pc:spChg chg="add mod">
          <ac:chgData name="OLEG BILOVUS" userId="0223253b-c004-43a8-88dc-eef6a11e0c8d" providerId="ADAL" clId="{F0313AD4-205A-490D-A407-6023FF0BA519}" dt="2021-05-15T07:43:11.372" v="825" actId="1038"/>
          <ac:spMkLst>
            <pc:docMk/>
            <pc:sldMk cId="2832431539" sldId="256"/>
            <ac:spMk id="7" creationId="{3127C41A-D9F8-4A52-BC73-D7A97933E151}"/>
          </ac:spMkLst>
        </pc:spChg>
        <pc:spChg chg="add del">
          <ac:chgData name="OLEG BILOVUS" userId="0223253b-c004-43a8-88dc-eef6a11e0c8d" providerId="ADAL" clId="{F0313AD4-205A-490D-A407-6023FF0BA519}" dt="2021-05-14T10:47:06.258" v="41" actId="478"/>
          <ac:spMkLst>
            <pc:docMk/>
            <pc:sldMk cId="2832431539" sldId="256"/>
            <ac:spMk id="8" creationId="{1DAE905D-01F8-4269-A047-EF14B69D5E3D}"/>
          </ac:spMkLst>
        </pc:spChg>
        <pc:spChg chg="add mod">
          <ac:chgData name="OLEG BILOVUS" userId="0223253b-c004-43a8-88dc-eef6a11e0c8d" providerId="ADAL" clId="{F0313AD4-205A-490D-A407-6023FF0BA519}" dt="2021-05-15T08:22:07.495" v="1520"/>
          <ac:spMkLst>
            <pc:docMk/>
            <pc:sldMk cId="2832431539" sldId="256"/>
            <ac:spMk id="8" creationId="{9329B46A-8873-4510-9722-CF3C23E02A54}"/>
          </ac:spMkLst>
        </pc:spChg>
        <pc:spChg chg="add del mod">
          <ac:chgData name="OLEG BILOVUS" userId="0223253b-c004-43a8-88dc-eef6a11e0c8d" providerId="ADAL" clId="{F0313AD4-205A-490D-A407-6023FF0BA519}" dt="2021-05-15T07:18:46.416" v="572" actId="478"/>
          <ac:spMkLst>
            <pc:docMk/>
            <pc:sldMk cId="2832431539" sldId="256"/>
            <ac:spMk id="9" creationId="{0967B685-0D57-45AA-9C02-4163A4FBDFE4}"/>
          </ac:spMkLst>
        </pc:spChg>
        <pc:spChg chg="add del mod">
          <ac:chgData name="OLEG BILOVUS" userId="0223253b-c004-43a8-88dc-eef6a11e0c8d" providerId="ADAL" clId="{F0313AD4-205A-490D-A407-6023FF0BA519}" dt="2021-05-14T10:47:28.780" v="51" actId="478"/>
          <ac:spMkLst>
            <pc:docMk/>
            <pc:sldMk cId="2832431539" sldId="256"/>
            <ac:spMk id="9" creationId="{79DCF09E-34D9-4733-9546-6184EB83215D}"/>
          </ac:spMkLst>
        </pc:spChg>
        <pc:spChg chg="add del mod ord">
          <ac:chgData name="OLEG BILOVUS" userId="0223253b-c004-43a8-88dc-eef6a11e0c8d" providerId="ADAL" clId="{F0313AD4-205A-490D-A407-6023FF0BA519}" dt="2021-05-15T07:23:50.968" v="629" actId="478"/>
          <ac:spMkLst>
            <pc:docMk/>
            <pc:sldMk cId="2832431539" sldId="256"/>
            <ac:spMk id="10" creationId="{440375EE-4716-4198-B24E-E3E09F726C26}"/>
          </ac:spMkLst>
        </pc:spChg>
        <pc:spChg chg="add mod">
          <ac:chgData name="OLEG BILOVUS" userId="0223253b-c004-43a8-88dc-eef6a11e0c8d" providerId="ADAL" clId="{F0313AD4-205A-490D-A407-6023FF0BA519}" dt="2021-05-15T07:43:23.762" v="833" actId="1038"/>
          <ac:spMkLst>
            <pc:docMk/>
            <pc:sldMk cId="2832431539" sldId="256"/>
            <ac:spMk id="11" creationId="{2EF6BFD8-F853-4722-B84E-F37B914BDDB2}"/>
          </ac:spMkLst>
        </pc:spChg>
        <pc:spChg chg="add mod ord">
          <ac:chgData name="OLEG BILOVUS" userId="0223253b-c004-43a8-88dc-eef6a11e0c8d" providerId="ADAL" clId="{F0313AD4-205A-490D-A407-6023FF0BA519}" dt="2021-05-15T07:43:31.413" v="841" actId="1035"/>
          <ac:spMkLst>
            <pc:docMk/>
            <pc:sldMk cId="2832431539" sldId="256"/>
            <ac:spMk id="16" creationId="{64174521-4C91-413A-BC8E-876FB7616CCF}"/>
          </ac:spMkLst>
        </pc:spChg>
        <pc:spChg chg="add mod">
          <ac:chgData name="OLEG BILOVUS" userId="0223253b-c004-43a8-88dc-eef6a11e0c8d" providerId="ADAL" clId="{F0313AD4-205A-490D-A407-6023FF0BA519}" dt="2021-05-15T07:46:41.519" v="911"/>
          <ac:spMkLst>
            <pc:docMk/>
            <pc:sldMk cId="2832431539" sldId="256"/>
            <ac:spMk id="17" creationId="{7C0DE682-EF2B-41B1-8674-1EC7A761B5F9}"/>
          </ac:spMkLst>
        </pc:spChg>
        <pc:picChg chg="add del mod">
          <ac:chgData name="OLEG BILOVUS" userId="0223253b-c004-43a8-88dc-eef6a11e0c8d" providerId="ADAL" clId="{F0313AD4-205A-490D-A407-6023FF0BA519}" dt="2021-05-15T07:19:16.370" v="581" actId="478"/>
          <ac:picMkLst>
            <pc:docMk/>
            <pc:sldMk cId="2832431539" sldId="256"/>
            <ac:picMk id="3" creationId="{6EA06FD0-522B-4451-AD1D-CD69A5F6E336}"/>
          </ac:picMkLst>
        </pc:picChg>
        <pc:picChg chg="add mod">
          <ac:chgData name="OLEG BILOVUS" userId="0223253b-c004-43a8-88dc-eef6a11e0c8d" providerId="ADAL" clId="{F0313AD4-205A-490D-A407-6023FF0BA519}" dt="2021-05-15T07:43:04.871" v="818" actId="1076"/>
          <ac:picMkLst>
            <pc:docMk/>
            <pc:sldMk cId="2832431539" sldId="256"/>
            <ac:picMk id="12" creationId="{F3E8E47E-EE0A-48D2-8E2D-78752E075FE7}"/>
          </ac:picMkLst>
        </pc:picChg>
        <pc:picChg chg="add del mod">
          <ac:chgData name="OLEG BILOVUS" userId="0223253b-c004-43a8-88dc-eef6a11e0c8d" providerId="ADAL" clId="{F0313AD4-205A-490D-A407-6023FF0BA519}" dt="2021-05-15T07:19:23.202" v="586"/>
          <ac:picMkLst>
            <pc:docMk/>
            <pc:sldMk cId="2832431539" sldId="256"/>
            <ac:picMk id="14" creationId="{F8028B06-0C70-4675-A4AC-F90FE03A63B2}"/>
          </ac:picMkLst>
        </pc:picChg>
        <pc:picChg chg="add mod">
          <ac:chgData name="OLEG BILOVUS" userId="0223253b-c004-43a8-88dc-eef6a11e0c8d" providerId="ADAL" clId="{F0313AD4-205A-490D-A407-6023FF0BA519}" dt="2021-05-15T07:19:56.659" v="594" actId="14100"/>
          <ac:picMkLst>
            <pc:docMk/>
            <pc:sldMk cId="2832431539" sldId="256"/>
            <ac:picMk id="15" creationId="{9C311B43-2A4C-4ED4-8066-411654BA2671}"/>
          </ac:picMkLst>
        </pc:picChg>
        <pc:cxnChg chg="add del mod">
          <ac:chgData name="OLEG BILOVUS" userId="0223253b-c004-43a8-88dc-eef6a11e0c8d" providerId="ADAL" clId="{F0313AD4-205A-490D-A407-6023FF0BA519}" dt="2021-05-15T07:21:19.125" v="596" actId="478"/>
          <ac:cxnSpMkLst>
            <pc:docMk/>
            <pc:sldMk cId="2832431539" sldId="256"/>
            <ac:cxnSpMk id="6" creationId="{ED97DEC0-A5F5-4019-9E63-BE4B72A66C6A}"/>
          </ac:cxnSpMkLst>
        </pc:cxnChg>
      </pc:sldChg>
      <pc:sldChg chg="addSp delSp modSp add del mod">
        <pc:chgData name="OLEG BILOVUS" userId="0223253b-c004-43a8-88dc-eef6a11e0c8d" providerId="ADAL" clId="{F0313AD4-205A-490D-A407-6023FF0BA519}" dt="2021-05-15T07:39:45.558" v="807" actId="47"/>
        <pc:sldMkLst>
          <pc:docMk/>
          <pc:sldMk cId="39074403" sldId="257"/>
        </pc:sldMkLst>
        <pc:spChg chg="add mod">
          <ac:chgData name="OLEG BILOVUS" userId="0223253b-c004-43a8-88dc-eef6a11e0c8d" providerId="ADAL" clId="{F0313AD4-205A-490D-A407-6023FF0BA519}" dt="2021-05-14T11:23:07.539" v="256" actId="1076"/>
          <ac:spMkLst>
            <pc:docMk/>
            <pc:sldMk cId="39074403" sldId="257"/>
            <ac:spMk id="2" creationId="{CF41684B-8B15-4EBC-BEAE-247B52C87010}"/>
          </ac:spMkLst>
        </pc:spChg>
        <pc:spChg chg="del mod">
          <ac:chgData name="OLEG BILOVUS" userId="0223253b-c004-43a8-88dc-eef6a11e0c8d" providerId="ADAL" clId="{F0313AD4-205A-490D-A407-6023FF0BA519}" dt="2021-05-14T11:20:15.566" v="215" actId="478"/>
          <ac:spMkLst>
            <pc:docMk/>
            <pc:sldMk cId="39074403" sldId="257"/>
            <ac:spMk id="5" creationId="{CA01EF85-FC4A-44C9-B076-96CBD6572AD2}"/>
          </ac:spMkLst>
        </pc:spChg>
        <pc:spChg chg="mod">
          <ac:chgData name="OLEG BILOVUS" userId="0223253b-c004-43a8-88dc-eef6a11e0c8d" providerId="ADAL" clId="{F0313AD4-205A-490D-A407-6023FF0BA519}" dt="2021-05-14T11:27:19.467" v="322"/>
          <ac:spMkLst>
            <pc:docMk/>
            <pc:sldMk cId="39074403" sldId="257"/>
            <ac:spMk id="7" creationId="{3127C41A-D9F8-4A52-BC73-D7A97933E151}"/>
          </ac:spMkLst>
        </pc:spChg>
        <pc:spChg chg="add del mod">
          <ac:chgData name="OLEG BILOVUS" userId="0223253b-c004-43a8-88dc-eef6a11e0c8d" providerId="ADAL" clId="{F0313AD4-205A-490D-A407-6023FF0BA519}" dt="2021-05-14T11:49:21.094" v="456" actId="478"/>
          <ac:spMkLst>
            <pc:docMk/>
            <pc:sldMk cId="39074403" sldId="257"/>
            <ac:spMk id="8" creationId="{9329B46A-8873-4510-9722-CF3C23E02A54}"/>
          </ac:spMkLst>
        </pc:spChg>
        <pc:spChg chg="add mod">
          <ac:chgData name="OLEG BILOVUS" userId="0223253b-c004-43a8-88dc-eef6a11e0c8d" providerId="ADAL" clId="{F0313AD4-205A-490D-A407-6023FF0BA519}" dt="2021-05-14T11:26:09.983" v="319" actId="1036"/>
          <ac:spMkLst>
            <pc:docMk/>
            <pc:sldMk cId="39074403" sldId="257"/>
            <ac:spMk id="9" creationId="{2EF7A690-CD99-4F7B-9FF2-BECBB9AEB10F}"/>
          </ac:spMkLst>
        </pc:spChg>
        <pc:spChg chg="del">
          <ac:chgData name="OLEG BILOVUS" userId="0223253b-c004-43a8-88dc-eef6a11e0c8d" providerId="ADAL" clId="{F0313AD4-205A-490D-A407-6023FF0BA519}" dt="2021-05-14T11:46:57.459" v="440" actId="478"/>
          <ac:spMkLst>
            <pc:docMk/>
            <pc:sldMk cId="39074403" sldId="257"/>
            <ac:spMk id="10" creationId="{440375EE-4716-4198-B24E-E3E09F726C26}"/>
          </ac:spMkLst>
        </pc:spChg>
        <pc:spChg chg="mod ord">
          <ac:chgData name="OLEG BILOVUS" userId="0223253b-c004-43a8-88dc-eef6a11e0c8d" providerId="ADAL" clId="{F0313AD4-205A-490D-A407-6023FF0BA519}" dt="2021-05-14T11:28:58.054" v="328" actId="166"/>
          <ac:spMkLst>
            <pc:docMk/>
            <pc:sldMk cId="39074403" sldId="257"/>
            <ac:spMk id="11" creationId="{2EF6BFD8-F853-4722-B84E-F37B914BDDB2}"/>
          </ac:spMkLst>
        </pc:spChg>
        <pc:spChg chg="add mod">
          <ac:chgData name="OLEG BILOVUS" userId="0223253b-c004-43a8-88dc-eef6a11e0c8d" providerId="ADAL" clId="{F0313AD4-205A-490D-A407-6023FF0BA519}" dt="2021-05-14T11:26:14.998" v="320" actId="14100"/>
          <ac:spMkLst>
            <pc:docMk/>
            <pc:sldMk cId="39074403" sldId="257"/>
            <ac:spMk id="12" creationId="{0D473AB3-2290-41F0-A6AD-7BFF52680117}"/>
          </ac:spMkLst>
        </pc:spChg>
        <pc:spChg chg="add del mod">
          <ac:chgData name="OLEG BILOVUS" userId="0223253b-c004-43a8-88dc-eef6a11e0c8d" providerId="ADAL" clId="{F0313AD4-205A-490D-A407-6023FF0BA519}" dt="2021-05-14T11:24:16.290" v="259"/>
          <ac:spMkLst>
            <pc:docMk/>
            <pc:sldMk cId="39074403" sldId="257"/>
            <ac:spMk id="13" creationId="{5951E8AA-E212-4D14-8964-15A0518CB981}"/>
          </ac:spMkLst>
        </pc:spChg>
        <pc:spChg chg="add mod">
          <ac:chgData name="OLEG BILOVUS" userId="0223253b-c004-43a8-88dc-eef6a11e0c8d" providerId="ADAL" clId="{F0313AD4-205A-490D-A407-6023FF0BA519}" dt="2021-05-14T11:26:09.983" v="319" actId="1036"/>
          <ac:spMkLst>
            <pc:docMk/>
            <pc:sldMk cId="39074403" sldId="257"/>
            <ac:spMk id="14" creationId="{CCCBF1E7-E284-40AF-92C9-9940DC2070A7}"/>
          </ac:spMkLst>
        </pc:spChg>
        <pc:spChg chg="add mod">
          <ac:chgData name="OLEG BILOVUS" userId="0223253b-c004-43a8-88dc-eef6a11e0c8d" providerId="ADAL" clId="{F0313AD4-205A-490D-A407-6023FF0BA519}" dt="2021-05-14T11:37:26.255" v="356" actId="20577"/>
          <ac:spMkLst>
            <pc:docMk/>
            <pc:sldMk cId="39074403" sldId="257"/>
            <ac:spMk id="15" creationId="{8DED4EEA-035F-4EDB-9D95-C94B6DDD73BC}"/>
          </ac:spMkLst>
        </pc:spChg>
        <pc:spChg chg="add mod">
          <ac:chgData name="OLEG BILOVUS" userId="0223253b-c004-43a8-88dc-eef6a11e0c8d" providerId="ADAL" clId="{F0313AD4-205A-490D-A407-6023FF0BA519}" dt="2021-05-14T11:28:51.489" v="327" actId="14100"/>
          <ac:spMkLst>
            <pc:docMk/>
            <pc:sldMk cId="39074403" sldId="257"/>
            <ac:spMk id="16" creationId="{BD8BC755-DAA0-4057-8F33-6F39D0BE08D2}"/>
          </ac:spMkLst>
        </pc:spChg>
        <pc:spChg chg="add mod">
          <ac:chgData name="OLEG BILOVUS" userId="0223253b-c004-43a8-88dc-eef6a11e0c8d" providerId="ADAL" clId="{F0313AD4-205A-490D-A407-6023FF0BA519}" dt="2021-05-14T11:36:30.480" v="343" actId="207"/>
          <ac:spMkLst>
            <pc:docMk/>
            <pc:sldMk cId="39074403" sldId="257"/>
            <ac:spMk id="17" creationId="{052DD9C9-69CA-4F04-B974-0160DD11289C}"/>
          </ac:spMkLst>
        </pc:spChg>
        <pc:spChg chg="add mod">
          <ac:chgData name="OLEG BILOVUS" userId="0223253b-c004-43a8-88dc-eef6a11e0c8d" providerId="ADAL" clId="{F0313AD4-205A-490D-A407-6023FF0BA519}" dt="2021-05-14T11:36:49.949" v="345" actId="1076"/>
          <ac:spMkLst>
            <pc:docMk/>
            <pc:sldMk cId="39074403" sldId="257"/>
            <ac:spMk id="18" creationId="{AD7FA4DC-EAD2-4C94-B2A4-258AD6F56A45}"/>
          </ac:spMkLst>
        </pc:spChg>
        <pc:spChg chg="add mod">
          <ac:chgData name="OLEG BILOVUS" userId="0223253b-c004-43a8-88dc-eef6a11e0c8d" providerId="ADAL" clId="{F0313AD4-205A-490D-A407-6023FF0BA519}" dt="2021-05-14T11:39:52.590" v="369"/>
          <ac:spMkLst>
            <pc:docMk/>
            <pc:sldMk cId="39074403" sldId="257"/>
            <ac:spMk id="19" creationId="{70518B03-9085-4049-AB58-10895002EBF4}"/>
          </ac:spMkLst>
        </pc:spChg>
        <pc:spChg chg="add mod">
          <ac:chgData name="OLEG BILOVUS" userId="0223253b-c004-43a8-88dc-eef6a11e0c8d" providerId="ADAL" clId="{F0313AD4-205A-490D-A407-6023FF0BA519}" dt="2021-05-14T11:46:57.694" v="441"/>
          <ac:spMkLst>
            <pc:docMk/>
            <pc:sldMk cId="39074403" sldId="257"/>
            <ac:spMk id="20" creationId="{A500AA65-5403-4C2F-8384-A768F1007484}"/>
          </ac:spMkLst>
        </pc:spChg>
        <pc:spChg chg="add del mod">
          <ac:chgData name="OLEG BILOVUS" userId="0223253b-c004-43a8-88dc-eef6a11e0c8d" providerId="ADAL" clId="{F0313AD4-205A-490D-A407-6023FF0BA519}" dt="2021-05-15T07:36:58.690" v="658" actId="478"/>
          <ac:spMkLst>
            <pc:docMk/>
            <pc:sldMk cId="39074403" sldId="257"/>
            <ac:spMk id="21" creationId="{55A1CBB9-1D48-47D6-899A-7D8034EEE53D}"/>
          </ac:spMkLst>
        </pc:spChg>
        <pc:spChg chg="add mod">
          <ac:chgData name="OLEG BILOVUS" userId="0223253b-c004-43a8-88dc-eef6a11e0c8d" providerId="ADAL" clId="{F0313AD4-205A-490D-A407-6023FF0BA519}" dt="2021-05-15T07:37:05.070" v="697" actId="1035"/>
          <ac:spMkLst>
            <pc:docMk/>
            <pc:sldMk cId="39074403" sldId="257"/>
            <ac:spMk id="22" creationId="{1472981C-D783-43CA-AAA0-113B844E8C1D}"/>
          </ac:spMkLst>
        </pc:spChg>
        <pc:picChg chg="del">
          <ac:chgData name="OLEG BILOVUS" userId="0223253b-c004-43a8-88dc-eef6a11e0c8d" providerId="ADAL" clId="{F0313AD4-205A-490D-A407-6023FF0BA519}" dt="2021-05-14T11:20:16.821" v="216" actId="478"/>
          <ac:picMkLst>
            <pc:docMk/>
            <pc:sldMk cId="39074403" sldId="257"/>
            <ac:picMk id="3" creationId="{6EA06FD0-522B-4451-AD1D-CD69A5F6E336}"/>
          </ac:picMkLst>
        </pc:picChg>
      </pc:sldChg>
      <pc:sldChg chg="new del ord">
        <pc:chgData name="OLEG BILOVUS" userId="0223253b-c004-43a8-88dc-eef6a11e0c8d" providerId="ADAL" clId="{F0313AD4-205A-490D-A407-6023FF0BA519}" dt="2021-05-14T11:38:03.602" v="363" actId="47"/>
        <pc:sldMkLst>
          <pc:docMk/>
          <pc:sldMk cId="2470686802" sldId="258"/>
        </pc:sldMkLst>
      </pc:sldChg>
      <pc:sldChg chg="addSp delSp modSp add mod delAnim">
        <pc:chgData name="OLEG BILOVUS" userId="0223253b-c004-43a8-88dc-eef6a11e0c8d" providerId="ADAL" clId="{F0313AD4-205A-490D-A407-6023FF0BA519}" dt="2021-05-15T08:22:13.262" v="1521"/>
        <pc:sldMkLst>
          <pc:docMk/>
          <pc:sldMk cId="4265046014" sldId="258"/>
        </pc:sldMkLst>
        <pc:spChg chg="del">
          <ac:chgData name="OLEG BILOVUS" userId="0223253b-c004-43a8-88dc-eef6a11e0c8d" providerId="ADAL" clId="{F0313AD4-205A-490D-A407-6023FF0BA519}" dt="2021-05-15T07:43:53.605" v="844" actId="478"/>
          <ac:spMkLst>
            <pc:docMk/>
            <pc:sldMk cId="4265046014" sldId="258"/>
            <ac:spMk id="4" creationId="{1FA845C2-4F36-4A8C-A3BC-A758E85BD1BB}"/>
          </ac:spMkLst>
        </pc:spChg>
        <pc:spChg chg="del">
          <ac:chgData name="OLEG BILOVUS" userId="0223253b-c004-43a8-88dc-eef6a11e0c8d" providerId="ADAL" clId="{F0313AD4-205A-490D-A407-6023FF0BA519}" dt="2021-05-15T07:37:19.071" v="700" actId="478"/>
          <ac:spMkLst>
            <pc:docMk/>
            <pc:sldMk cId="4265046014" sldId="258"/>
            <ac:spMk id="5" creationId="{CA01EF85-FC4A-44C9-B076-96CBD6572AD2}"/>
          </ac:spMkLst>
        </pc:spChg>
        <pc:spChg chg="del mod">
          <ac:chgData name="OLEG BILOVUS" userId="0223253b-c004-43a8-88dc-eef6a11e0c8d" providerId="ADAL" clId="{F0313AD4-205A-490D-A407-6023FF0BA519}" dt="2021-05-15T07:43:55.326" v="845" actId="478"/>
          <ac:spMkLst>
            <pc:docMk/>
            <pc:sldMk cId="4265046014" sldId="258"/>
            <ac:spMk id="7" creationId="{3127C41A-D9F8-4A52-BC73-D7A97933E151}"/>
          </ac:spMkLst>
        </pc:spChg>
        <pc:spChg chg="mod">
          <ac:chgData name="OLEG BILOVUS" userId="0223253b-c004-43a8-88dc-eef6a11e0c8d" providerId="ADAL" clId="{F0313AD4-205A-490D-A407-6023FF0BA519}" dt="2021-05-15T08:22:13.262" v="1521"/>
          <ac:spMkLst>
            <pc:docMk/>
            <pc:sldMk cId="4265046014" sldId="258"/>
            <ac:spMk id="8" creationId="{9329B46A-8873-4510-9722-CF3C23E02A54}"/>
          </ac:spMkLst>
        </pc:spChg>
        <pc:spChg chg="del ord">
          <ac:chgData name="OLEG BILOVUS" userId="0223253b-c004-43a8-88dc-eef6a11e0c8d" providerId="ADAL" clId="{F0313AD4-205A-490D-A407-6023FF0BA519}" dt="2021-05-15T07:43:56.245" v="846" actId="478"/>
          <ac:spMkLst>
            <pc:docMk/>
            <pc:sldMk cId="4265046014" sldId="258"/>
            <ac:spMk id="11" creationId="{2EF6BFD8-F853-4722-B84E-F37B914BDDB2}"/>
          </ac:spMkLst>
        </pc:spChg>
        <pc:spChg chg="add del mod">
          <ac:chgData name="OLEG BILOVUS" userId="0223253b-c004-43a8-88dc-eef6a11e0c8d" providerId="ADAL" clId="{F0313AD4-205A-490D-A407-6023FF0BA519}" dt="2021-05-15T07:37:44.062" v="788"/>
          <ac:spMkLst>
            <pc:docMk/>
            <pc:sldMk cId="4265046014" sldId="258"/>
            <ac:spMk id="13" creationId="{3E1702A8-9D97-470E-A16E-1E7EAC2490F7}"/>
          </ac:spMkLst>
        </pc:spChg>
        <pc:spChg chg="add mod">
          <ac:chgData name="OLEG BILOVUS" userId="0223253b-c004-43a8-88dc-eef6a11e0c8d" providerId="ADAL" clId="{F0313AD4-205A-490D-A407-6023FF0BA519}" dt="2021-05-15T07:44:18.105" v="891" actId="14100"/>
          <ac:spMkLst>
            <pc:docMk/>
            <pc:sldMk cId="4265046014" sldId="258"/>
            <ac:spMk id="14" creationId="{4286C0EE-F27E-4CC3-8C8F-7FC45B9C43F5}"/>
          </ac:spMkLst>
        </pc:spChg>
        <pc:spChg chg="del">
          <ac:chgData name="OLEG BILOVUS" userId="0223253b-c004-43a8-88dc-eef6a11e0c8d" providerId="ADAL" clId="{F0313AD4-205A-490D-A407-6023FF0BA519}" dt="2021-05-15T07:43:52.606" v="843" actId="478"/>
          <ac:spMkLst>
            <pc:docMk/>
            <pc:sldMk cId="4265046014" sldId="258"/>
            <ac:spMk id="16" creationId="{64174521-4C91-413A-BC8E-876FB7616CCF}"/>
          </ac:spMkLst>
        </pc:spChg>
        <pc:spChg chg="add mod">
          <ac:chgData name="OLEG BILOVUS" userId="0223253b-c004-43a8-88dc-eef6a11e0c8d" providerId="ADAL" clId="{F0313AD4-205A-490D-A407-6023FF0BA519}" dt="2021-05-15T07:37:53.940" v="789"/>
          <ac:spMkLst>
            <pc:docMk/>
            <pc:sldMk cId="4265046014" sldId="258"/>
            <ac:spMk id="18" creationId="{F9179EC6-A64B-420C-95BD-C5A468DCDBED}"/>
          </ac:spMkLst>
        </pc:spChg>
        <pc:spChg chg="add mod">
          <ac:chgData name="OLEG BILOVUS" userId="0223253b-c004-43a8-88dc-eef6a11e0c8d" providerId="ADAL" clId="{F0313AD4-205A-490D-A407-6023FF0BA519}" dt="2021-05-15T07:37:53.940" v="789"/>
          <ac:spMkLst>
            <pc:docMk/>
            <pc:sldMk cId="4265046014" sldId="258"/>
            <ac:spMk id="19" creationId="{376422A5-66A7-4AD6-B340-61F4D208A89C}"/>
          </ac:spMkLst>
        </pc:spChg>
        <pc:spChg chg="add mod">
          <ac:chgData name="OLEG BILOVUS" userId="0223253b-c004-43a8-88dc-eef6a11e0c8d" providerId="ADAL" clId="{F0313AD4-205A-490D-A407-6023FF0BA519}" dt="2021-05-15T07:39:03.480" v="805" actId="1036"/>
          <ac:spMkLst>
            <pc:docMk/>
            <pc:sldMk cId="4265046014" sldId="258"/>
            <ac:spMk id="20" creationId="{69F021C3-E8FE-48DB-809B-B0BFB79CF395}"/>
          </ac:spMkLst>
        </pc:spChg>
        <pc:spChg chg="add mod">
          <ac:chgData name="OLEG BILOVUS" userId="0223253b-c004-43a8-88dc-eef6a11e0c8d" providerId="ADAL" clId="{F0313AD4-205A-490D-A407-6023FF0BA519}" dt="2021-05-15T07:39:19.503" v="806" actId="207"/>
          <ac:spMkLst>
            <pc:docMk/>
            <pc:sldMk cId="4265046014" sldId="258"/>
            <ac:spMk id="21" creationId="{478FC45F-1205-40D3-9A5A-04DDA595A454}"/>
          </ac:spMkLst>
        </pc:spChg>
        <pc:spChg chg="add mod">
          <ac:chgData name="OLEG BILOVUS" userId="0223253b-c004-43a8-88dc-eef6a11e0c8d" providerId="ADAL" clId="{F0313AD4-205A-490D-A407-6023FF0BA519}" dt="2021-05-15T07:39:03.480" v="805" actId="1036"/>
          <ac:spMkLst>
            <pc:docMk/>
            <pc:sldMk cId="4265046014" sldId="258"/>
            <ac:spMk id="22" creationId="{7D3AB1DA-2760-4E40-B172-ED82BF338E5E}"/>
          </ac:spMkLst>
        </pc:spChg>
        <pc:spChg chg="add mod">
          <ac:chgData name="OLEG BILOVUS" userId="0223253b-c004-43a8-88dc-eef6a11e0c8d" providerId="ADAL" clId="{F0313AD4-205A-490D-A407-6023FF0BA519}" dt="2021-05-15T07:39:03.480" v="805" actId="1036"/>
          <ac:spMkLst>
            <pc:docMk/>
            <pc:sldMk cId="4265046014" sldId="258"/>
            <ac:spMk id="23" creationId="{DF75AE57-C42C-4E83-861D-91C583E5C04D}"/>
          </ac:spMkLst>
        </pc:spChg>
        <pc:spChg chg="add mod">
          <ac:chgData name="OLEG BILOVUS" userId="0223253b-c004-43a8-88dc-eef6a11e0c8d" providerId="ADAL" clId="{F0313AD4-205A-490D-A407-6023FF0BA519}" dt="2021-05-15T07:39:03.480" v="805" actId="1036"/>
          <ac:spMkLst>
            <pc:docMk/>
            <pc:sldMk cId="4265046014" sldId="258"/>
            <ac:spMk id="24" creationId="{69BA5BC8-2143-4F74-AD79-6E74F0E10A47}"/>
          </ac:spMkLst>
        </pc:spChg>
        <pc:spChg chg="add mod">
          <ac:chgData name="OLEG BILOVUS" userId="0223253b-c004-43a8-88dc-eef6a11e0c8d" providerId="ADAL" clId="{F0313AD4-205A-490D-A407-6023FF0BA519}" dt="2021-05-15T07:44:08.836" v="879" actId="1035"/>
          <ac:spMkLst>
            <pc:docMk/>
            <pc:sldMk cId="4265046014" sldId="258"/>
            <ac:spMk id="25" creationId="{46960453-F700-41D2-AD94-E8170AB490FE}"/>
          </ac:spMkLst>
        </pc:spChg>
        <pc:spChg chg="add mod">
          <ac:chgData name="OLEG BILOVUS" userId="0223253b-c004-43a8-88dc-eef6a11e0c8d" providerId="ADAL" clId="{F0313AD4-205A-490D-A407-6023FF0BA519}" dt="2021-05-15T07:44:42.406" v="892"/>
          <ac:spMkLst>
            <pc:docMk/>
            <pc:sldMk cId="4265046014" sldId="258"/>
            <ac:spMk id="26" creationId="{6F21436B-113B-4973-8514-53E79DA96CCF}"/>
          </ac:spMkLst>
        </pc:spChg>
        <pc:spChg chg="add mod">
          <ac:chgData name="OLEG BILOVUS" userId="0223253b-c004-43a8-88dc-eef6a11e0c8d" providerId="ADAL" clId="{F0313AD4-205A-490D-A407-6023FF0BA519}" dt="2021-05-15T07:44:08.836" v="879" actId="1035"/>
          <ac:spMkLst>
            <pc:docMk/>
            <pc:sldMk cId="4265046014" sldId="258"/>
            <ac:spMk id="27" creationId="{616F3756-A20F-4DA6-BBE7-70BA8906E50D}"/>
          </ac:spMkLst>
        </pc:spChg>
        <pc:spChg chg="add mod">
          <ac:chgData name="OLEG BILOVUS" userId="0223253b-c004-43a8-88dc-eef6a11e0c8d" providerId="ADAL" clId="{F0313AD4-205A-490D-A407-6023FF0BA519}" dt="2021-05-15T07:46:47.413" v="912"/>
          <ac:spMkLst>
            <pc:docMk/>
            <pc:sldMk cId="4265046014" sldId="258"/>
            <ac:spMk id="29" creationId="{215FB128-413B-4359-8CEA-A73DC9BBE185}"/>
          </ac:spMkLst>
        </pc:spChg>
        <pc:picChg chg="del mod">
          <ac:chgData name="OLEG BILOVUS" userId="0223253b-c004-43a8-88dc-eef6a11e0c8d" providerId="ADAL" clId="{F0313AD4-205A-490D-A407-6023FF0BA519}" dt="2021-05-15T07:43:51.908" v="842" actId="478"/>
          <ac:picMkLst>
            <pc:docMk/>
            <pc:sldMk cId="4265046014" sldId="258"/>
            <ac:picMk id="12" creationId="{F3E8E47E-EE0A-48D2-8E2D-78752E075FE7}"/>
          </ac:picMkLst>
        </pc:picChg>
        <pc:picChg chg="del">
          <ac:chgData name="OLEG BILOVUS" userId="0223253b-c004-43a8-88dc-eef6a11e0c8d" providerId="ADAL" clId="{F0313AD4-205A-490D-A407-6023FF0BA519}" dt="2021-05-15T07:37:15.447" v="699" actId="478"/>
          <ac:picMkLst>
            <pc:docMk/>
            <pc:sldMk cId="4265046014" sldId="258"/>
            <ac:picMk id="15" creationId="{9C311B43-2A4C-4ED4-8066-411654BA2671}"/>
          </ac:picMkLst>
        </pc:picChg>
        <pc:picChg chg="add mod">
          <ac:chgData name="OLEG BILOVUS" userId="0223253b-c004-43a8-88dc-eef6a11e0c8d" providerId="ADAL" clId="{F0313AD4-205A-490D-A407-6023FF0BA519}" dt="2021-05-15T07:44:08.836" v="879" actId="1035"/>
          <ac:picMkLst>
            <pc:docMk/>
            <pc:sldMk cId="4265046014" sldId="258"/>
            <ac:picMk id="28" creationId="{324A6687-E560-466A-9F55-392C17073F64}"/>
          </ac:picMkLst>
        </pc:picChg>
      </pc:sldChg>
      <pc:sldChg chg="delSp modSp add mod ord delAnim">
        <pc:chgData name="OLEG BILOVUS" userId="0223253b-c004-43a8-88dc-eef6a11e0c8d" providerId="ADAL" clId="{F0313AD4-205A-490D-A407-6023FF0BA519}" dt="2021-05-15T08:10:32.767" v="1446"/>
        <pc:sldMkLst>
          <pc:docMk/>
          <pc:sldMk cId="760050668" sldId="259"/>
        </pc:sldMkLst>
        <pc:spChg chg="del">
          <ac:chgData name="OLEG BILOVUS" userId="0223253b-c004-43a8-88dc-eef6a11e0c8d" providerId="ADAL" clId="{F0313AD4-205A-490D-A407-6023FF0BA519}" dt="2021-05-15T07:45:06.528" v="900" actId="478"/>
          <ac:spMkLst>
            <pc:docMk/>
            <pc:sldMk cId="760050668" sldId="259"/>
            <ac:spMk id="5" creationId="{CA01EF85-FC4A-44C9-B076-96CBD6572AD2}"/>
          </ac:spMkLst>
        </pc:spChg>
        <pc:spChg chg="del">
          <ac:chgData name="OLEG BILOVUS" userId="0223253b-c004-43a8-88dc-eef6a11e0c8d" providerId="ADAL" clId="{F0313AD4-205A-490D-A407-6023FF0BA519}" dt="2021-05-15T07:45:15.506" v="901" actId="478"/>
          <ac:spMkLst>
            <pc:docMk/>
            <pc:sldMk cId="760050668" sldId="259"/>
            <ac:spMk id="8" creationId="{9329B46A-8873-4510-9722-CF3C23E02A54}"/>
          </ac:spMkLst>
        </pc:spChg>
        <pc:spChg chg="mod">
          <ac:chgData name="OLEG BILOVUS" userId="0223253b-c004-43a8-88dc-eef6a11e0c8d" providerId="ADAL" clId="{F0313AD4-205A-490D-A407-6023FF0BA519}" dt="2021-05-15T07:46:00.719" v="905" actId="3626"/>
          <ac:spMkLst>
            <pc:docMk/>
            <pc:sldMk cId="760050668" sldId="259"/>
            <ac:spMk id="11" creationId="{2EF6BFD8-F853-4722-B84E-F37B914BDDB2}"/>
          </ac:spMkLst>
        </pc:spChg>
        <pc:spChg chg="mod">
          <ac:chgData name="OLEG BILOVUS" userId="0223253b-c004-43a8-88dc-eef6a11e0c8d" providerId="ADAL" clId="{F0313AD4-205A-490D-A407-6023FF0BA519}" dt="2021-05-15T07:46:53.685" v="913"/>
          <ac:spMkLst>
            <pc:docMk/>
            <pc:sldMk cId="760050668" sldId="259"/>
            <ac:spMk id="17" creationId="{7C0DE682-EF2B-41B1-8674-1EC7A761B5F9}"/>
          </ac:spMkLst>
        </pc:spChg>
        <pc:picChg chg="del">
          <ac:chgData name="OLEG BILOVUS" userId="0223253b-c004-43a8-88dc-eef6a11e0c8d" providerId="ADAL" clId="{F0313AD4-205A-490D-A407-6023FF0BA519}" dt="2021-05-15T07:45:05.493" v="899" actId="478"/>
          <ac:picMkLst>
            <pc:docMk/>
            <pc:sldMk cId="760050668" sldId="259"/>
            <ac:picMk id="15" creationId="{9C311B43-2A4C-4ED4-8066-411654BA2671}"/>
          </ac:picMkLst>
        </pc:picChg>
      </pc:sldChg>
      <pc:sldChg chg="delSp modSp add del mod">
        <pc:chgData name="OLEG BILOVUS" userId="0223253b-c004-43a8-88dc-eef6a11e0c8d" providerId="ADAL" clId="{F0313AD4-205A-490D-A407-6023FF0BA519}" dt="2021-05-15T06:41:34.022" v="561" actId="47"/>
        <pc:sldMkLst>
          <pc:docMk/>
          <pc:sldMk cId="2799382096" sldId="259"/>
        </pc:sldMkLst>
        <pc:spChg chg="del">
          <ac:chgData name="OLEG BILOVUS" userId="0223253b-c004-43a8-88dc-eef6a11e0c8d" providerId="ADAL" clId="{F0313AD4-205A-490D-A407-6023FF0BA519}" dt="2021-05-14T11:38:26.958" v="364" actId="478"/>
          <ac:spMkLst>
            <pc:docMk/>
            <pc:sldMk cId="2799382096" sldId="259"/>
            <ac:spMk id="5" creationId="{CA01EF85-FC4A-44C9-B076-96CBD6572AD2}"/>
          </ac:spMkLst>
        </pc:spChg>
        <pc:spChg chg="del">
          <ac:chgData name="OLEG BILOVUS" userId="0223253b-c004-43a8-88dc-eef6a11e0c8d" providerId="ADAL" clId="{F0313AD4-205A-490D-A407-6023FF0BA519}" dt="2021-05-14T11:38:33.768" v="367" actId="478"/>
          <ac:spMkLst>
            <pc:docMk/>
            <pc:sldMk cId="2799382096" sldId="259"/>
            <ac:spMk id="8" creationId="{9329B46A-8873-4510-9722-CF3C23E02A54}"/>
          </ac:spMkLst>
        </pc:spChg>
        <pc:spChg chg="del">
          <ac:chgData name="OLEG BILOVUS" userId="0223253b-c004-43a8-88dc-eef6a11e0c8d" providerId="ADAL" clId="{F0313AD4-205A-490D-A407-6023FF0BA519}" dt="2021-05-14T11:38:30.953" v="366" actId="478"/>
          <ac:spMkLst>
            <pc:docMk/>
            <pc:sldMk cId="2799382096" sldId="259"/>
            <ac:spMk id="10" creationId="{440375EE-4716-4198-B24E-E3E09F726C26}"/>
          </ac:spMkLst>
        </pc:spChg>
        <pc:spChg chg="mod">
          <ac:chgData name="OLEG BILOVUS" userId="0223253b-c004-43a8-88dc-eef6a11e0c8d" providerId="ADAL" clId="{F0313AD4-205A-490D-A407-6023FF0BA519}" dt="2021-05-14T11:39:11.342" v="368" actId="3626"/>
          <ac:spMkLst>
            <pc:docMk/>
            <pc:sldMk cId="2799382096" sldId="259"/>
            <ac:spMk id="11" creationId="{2EF6BFD8-F853-4722-B84E-F37B914BDDB2}"/>
          </ac:spMkLst>
        </pc:spChg>
        <pc:picChg chg="del">
          <ac:chgData name="OLEG BILOVUS" userId="0223253b-c004-43a8-88dc-eef6a11e0c8d" providerId="ADAL" clId="{F0313AD4-205A-490D-A407-6023FF0BA519}" dt="2021-05-14T11:38:29.028" v="365" actId="478"/>
          <ac:picMkLst>
            <pc:docMk/>
            <pc:sldMk cId="2799382096" sldId="259"/>
            <ac:picMk id="3" creationId="{6EA06FD0-522B-4451-AD1D-CD69A5F6E336}"/>
          </ac:picMkLst>
        </pc:picChg>
      </pc:sldChg>
      <pc:sldChg chg="new del">
        <pc:chgData name="OLEG BILOVUS" userId="0223253b-c004-43a8-88dc-eef6a11e0c8d" providerId="ADAL" clId="{F0313AD4-205A-490D-A407-6023FF0BA519}" dt="2021-05-14T11:41:02.084" v="371" actId="47"/>
        <pc:sldMkLst>
          <pc:docMk/>
          <pc:sldMk cId="929266923" sldId="260"/>
        </pc:sldMkLst>
      </pc:sldChg>
      <pc:sldChg chg="addSp delSp modSp add del mod ord chgLayout modNotesTx">
        <pc:chgData name="OLEG BILOVUS" userId="0223253b-c004-43a8-88dc-eef6a11e0c8d" providerId="ADAL" clId="{F0313AD4-205A-490D-A407-6023FF0BA519}" dt="2021-05-15T06:41:37.675" v="566" actId="47"/>
        <pc:sldMkLst>
          <pc:docMk/>
          <pc:sldMk cId="1257399914" sldId="260"/>
        </pc:sldMkLst>
        <pc:spChg chg="add del mod ord">
          <ac:chgData name="OLEG BILOVUS" userId="0223253b-c004-43a8-88dc-eef6a11e0c8d" providerId="ADAL" clId="{F0313AD4-205A-490D-A407-6023FF0BA519}" dt="2021-05-14T11:43:59.834" v="401" actId="700"/>
          <ac:spMkLst>
            <pc:docMk/>
            <pc:sldMk cId="1257399914" sldId="260"/>
            <ac:spMk id="2" creationId="{E56185E4-768D-420B-832F-335ECC7AA492}"/>
          </ac:spMkLst>
        </pc:spChg>
        <pc:spChg chg="del">
          <ac:chgData name="OLEG BILOVUS" userId="0223253b-c004-43a8-88dc-eef6a11e0c8d" providerId="ADAL" clId="{F0313AD4-205A-490D-A407-6023FF0BA519}" dt="2021-05-14T11:41:18.001" v="377" actId="478"/>
          <ac:spMkLst>
            <pc:docMk/>
            <pc:sldMk cId="1257399914" sldId="260"/>
            <ac:spMk id="5" creationId="{CA01EF85-FC4A-44C9-B076-96CBD6572AD2}"/>
          </ac:spMkLst>
        </pc:spChg>
        <pc:spChg chg="del mod">
          <ac:chgData name="OLEG BILOVUS" userId="0223253b-c004-43a8-88dc-eef6a11e0c8d" providerId="ADAL" clId="{F0313AD4-205A-490D-A407-6023FF0BA519}" dt="2021-05-14T11:41:21.883" v="380" actId="478"/>
          <ac:spMkLst>
            <pc:docMk/>
            <pc:sldMk cId="1257399914" sldId="260"/>
            <ac:spMk id="8" creationId="{9329B46A-8873-4510-9722-CF3C23E02A54}"/>
          </ac:spMkLst>
        </pc:spChg>
        <pc:spChg chg="del">
          <ac:chgData name="OLEG BILOVUS" userId="0223253b-c004-43a8-88dc-eef6a11e0c8d" providerId="ADAL" clId="{F0313AD4-205A-490D-A407-6023FF0BA519}" dt="2021-05-14T11:41:23.673" v="381" actId="478"/>
          <ac:spMkLst>
            <pc:docMk/>
            <pc:sldMk cId="1257399914" sldId="260"/>
            <ac:spMk id="10" creationId="{440375EE-4716-4198-B24E-E3E09F726C26}"/>
          </ac:spMkLst>
        </pc:spChg>
        <pc:spChg chg="mod">
          <ac:chgData name="OLEG BILOVUS" userId="0223253b-c004-43a8-88dc-eef6a11e0c8d" providerId="ADAL" clId="{F0313AD4-205A-490D-A407-6023FF0BA519}" dt="2021-05-14T11:42:02.906" v="384" actId="3626"/>
          <ac:spMkLst>
            <pc:docMk/>
            <pc:sldMk cId="1257399914" sldId="260"/>
            <ac:spMk id="11" creationId="{2EF6BFD8-F853-4722-B84E-F37B914BDDB2}"/>
          </ac:spMkLst>
        </pc:spChg>
        <pc:spChg chg="add del mod ord">
          <ac:chgData name="OLEG BILOVUS" userId="0223253b-c004-43a8-88dc-eef6a11e0c8d" providerId="ADAL" clId="{F0313AD4-205A-490D-A407-6023FF0BA519}" dt="2021-05-14T11:43:59.834" v="401" actId="700"/>
          <ac:spMkLst>
            <pc:docMk/>
            <pc:sldMk cId="1257399914" sldId="260"/>
            <ac:spMk id="12" creationId="{5B79FF1D-E8DF-4543-A32F-3F689B362D24}"/>
          </ac:spMkLst>
        </pc:spChg>
        <pc:spChg chg="add mod">
          <ac:chgData name="OLEG BILOVUS" userId="0223253b-c004-43a8-88dc-eef6a11e0c8d" providerId="ADAL" clId="{F0313AD4-205A-490D-A407-6023FF0BA519}" dt="2021-05-14T11:47:04.329" v="442"/>
          <ac:spMkLst>
            <pc:docMk/>
            <pc:sldMk cId="1257399914" sldId="260"/>
            <ac:spMk id="13" creationId="{4478B317-CC85-4DEB-A0C2-038345E17FFF}"/>
          </ac:spMkLst>
        </pc:spChg>
        <pc:picChg chg="del">
          <ac:chgData name="OLEG BILOVUS" userId="0223253b-c004-43a8-88dc-eef6a11e0c8d" providerId="ADAL" clId="{F0313AD4-205A-490D-A407-6023FF0BA519}" dt="2021-05-14T11:41:18.929" v="378" actId="478"/>
          <ac:picMkLst>
            <pc:docMk/>
            <pc:sldMk cId="1257399914" sldId="260"/>
            <ac:picMk id="3" creationId="{6EA06FD0-522B-4451-AD1D-CD69A5F6E336}"/>
          </ac:picMkLst>
        </pc:picChg>
      </pc:sldChg>
      <pc:sldChg chg="delSp modSp add mod ord">
        <pc:chgData name="OLEG BILOVUS" userId="0223253b-c004-43a8-88dc-eef6a11e0c8d" providerId="ADAL" clId="{F0313AD4-205A-490D-A407-6023FF0BA519}" dt="2021-05-15T07:46:59.843" v="914"/>
        <pc:sldMkLst>
          <pc:docMk/>
          <pc:sldMk cId="2145697177" sldId="260"/>
        </pc:sldMkLst>
        <pc:spChg chg="del">
          <ac:chgData name="OLEG BILOVUS" userId="0223253b-c004-43a8-88dc-eef6a11e0c8d" providerId="ADAL" clId="{F0313AD4-205A-490D-A407-6023FF0BA519}" dt="2021-05-15T07:45:17.550" v="902" actId="478"/>
          <ac:spMkLst>
            <pc:docMk/>
            <pc:sldMk cId="2145697177" sldId="260"/>
            <ac:spMk id="8" creationId="{9329B46A-8873-4510-9722-CF3C23E02A54}"/>
          </ac:spMkLst>
        </pc:spChg>
        <pc:spChg chg="del">
          <ac:chgData name="OLEG BILOVUS" userId="0223253b-c004-43a8-88dc-eef6a11e0c8d" providerId="ADAL" clId="{F0313AD4-205A-490D-A407-6023FF0BA519}" dt="2021-05-15T07:45:18.098" v="903" actId="478"/>
          <ac:spMkLst>
            <pc:docMk/>
            <pc:sldMk cId="2145697177" sldId="260"/>
            <ac:spMk id="20" creationId="{69F021C3-E8FE-48DB-809B-B0BFB79CF395}"/>
          </ac:spMkLst>
        </pc:spChg>
        <pc:spChg chg="del">
          <ac:chgData name="OLEG BILOVUS" userId="0223253b-c004-43a8-88dc-eef6a11e0c8d" providerId="ADAL" clId="{F0313AD4-205A-490D-A407-6023FF0BA519}" dt="2021-05-15T07:45:27.380" v="904" actId="478"/>
          <ac:spMkLst>
            <pc:docMk/>
            <pc:sldMk cId="2145697177" sldId="260"/>
            <ac:spMk id="21" creationId="{478FC45F-1205-40D3-9A5A-04DDA595A454}"/>
          </ac:spMkLst>
        </pc:spChg>
        <pc:spChg chg="del">
          <ac:chgData name="OLEG BILOVUS" userId="0223253b-c004-43a8-88dc-eef6a11e0c8d" providerId="ADAL" clId="{F0313AD4-205A-490D-A407-6023FF0BA519}" dt="2021-05-15T07:45:27.380" v="904" actId="478"/>
          <ac:spMkLst>
            <pc:docMk/>
            <pc:sldMk cId="2145697177" sldId="260"/>
            <ac:spMk id="22" creationId="{7D3AB1DA-2760-4E40-B172-ED82BF338E5E}"/>
          </ac:spMkLst>
        </pc:spChg>
        <pc:spChg chg="del">
          <ac:chgData name="OLEG BILOVUS" userId="0223253b-c004-43a8-88dc-eef6a11e0c8d" providerId="ADAL" clId="{F0313AD4-205A-490D-A407-6023FF0BA519}" dt="2021-05-15T07:45:27.380" v="904" actId="478"/>
          <ac:spMkLst>
            <pc:docMk/>
            <pc:sldMk cId="2145697177" sldId="260"/>
            <ac:spMk id="23" creationId="{DF75AE57-C42C-4E83-861D-91C583E5C04D}"/>
          </ac:spMkLst>
        </pc:spChg>
        <pc:spChg chg="del">
          <ac:chgData name="OLEG BILOVUS" userId="0223253b-c004-43a8-88dc-eef6a11e0c8d" providerId="ADAL" clId="{F0313AD4-205A-490D-A407-6023FF0BA519}" dt="2021-05-15T07:45:27.380" v="904" actId="478"/>
          <ac:spMkLst>
            <pc:docMk/>
            <pc:sldMk cId="2145697177" sldId="260"/>
            <ac:spMk id="24" creationId="{69BA5BC8-2143-4F74-AD79-6E74F0E10A47}"/>
          </ac:spMkLst>
        </pc:spChg>
        <pc:spChg chg="mod">
          <ac:chgData name="OLEG BILOVUS" userId="0223253b-c004-43a8-88dc-eef6a11e0c8d" providerId="ADAL" clId="{F0313AD4-205A-490D-A407-6023FF0BA519}" dt="2021-05-15T07:46:04.195" v="906" actId="3626"/>
          <ac:spMkLst>
            <pc:docMk/>
            <pc:sldMk cId="2145697177" sldId="260"/>
            <ac:spMk id="26" creationId="{6F21436B-113B-4973-8514-53E79DA96CCF}"/>
          </ac:spMkLst>
        </pc:spChg>
        <pc:spChg chg="mod">
          <ac:chgData name="OLEG BILOVUS" userId="0223253b-c004-43a8-88dc-eef6a11e0c8d" providerId="ADAL" clId="{F0313AD4-205A-490D-A407-6023FF0BA519}" dt="2021-05-15T07:46:06.989" v="907" actId="3626"/>
          <ac:spMkLst>
            <pc:docMk/>
            <pc:sldMk cId="2145697177" sldId="260"/>
            <ac:spMk id="27" creationId="{616F3756-A20F-4DA6-BBE7-70BA8906E50D}"/>
          </ac:spMkLst>
        </pc:spChg>
        <pc:spChg chg="mod">
          <ac:chgData name="OLEG BILOVUS" userId="0223253b-c004-43a8-88dc-eef6a11e0c8d" providerId="ADAL" clId="{F0313AD4-205A-490D-A407-6023FF0BA519}" dt="2021-05-15T07:46:59.843" v="914"/>
          <ac:spMkLst>
            <pc:docMk/>
            <pc:sldMk cId="2145697177" sldId="260"/>
            <ac:spMk id="29" creationId="{215FB128-413B-4359-8CEA-A73DC9BBE185}"/>
          </ac:spMkLst>
        </pc:spChg>
      </pc:sldChg>
      <pc:sldChg chg="addSp delSp modSp add mod ord">
        <pc:chgData name="OLEG BILOVUS" userId="0223253b-c004-43a8-88dc-eef6a11e0c8d" providerId="ADAL" clId="{F0313AD4-205A-490D-A407-6023FF0BA519}" dt="2021-05-15T08:22:33.501" v="1523"/>
        <pc:sldMkLst>
          <pc:docMk/>
          <pc:sldMk cId="6887231" sldId="261"/>
        </pc:sldMkLst>
        <pc:spChg chg="add mod ord">
          <ac:chgData name="OLEG BILOVUS" userId="0223253b-c004-43a8-88dc-eef6a11e0c8d" providerId="ADAL" clId="{F0313AD4-205A-490D-A407-6023FF0BA519}" dt="2021-05-15T07:53:13.602" v="1088" actId="1076"/>
          <ac:spMkLst>
            <pc:docMk/>
            <pc:sldMk cId="6887231" sldId="261"/>
            <ac:spMk id="2" creationId="{1F13DCFD-125F-4741-866E-9D503AAC47CB}"/>
          </ac:spMkLst>
        </pc:spChg>
        <pc:spChg chg="add mod">
          <ac:chgData name="OLEG BILOVUS" userId="0223253b-c004-43a8-88dc-eef6a11e0c8d" providerId="ADAL" clId="{F0313AD4-205A-490D-A407-6023FF0BA519}" dt="2021-05-15T07:53:22.417" v="1089" actId="14100"/>
          <ac:spMkLst>
            <pc:docMk/>
            <pc:sldMk cId="6887231" sldId="261"/>
            <ac:spMk id="3" creationId="{5F092ABD-7C86-4883-8D34-76C77C02A19D}"/>
          </ac:spMkLst>
        </pc:spChg>
        <pc:spChg chg="add mod">
          <ac:chgData name="OLEG BILOVUS" userId="0223253b-c004-43a8-88dc-eef6a11e0c8d" providerId="ADAL" clId="{F0313AD4-205A-490D-A407-6023FF0BA519}" dt="2021-05-15T08:22:33.501" v="1523"/>
          <ac:spMkLst>
            <pc:docMk/>
            <pc:sldMk cId="6887231" sldId="261"/>
            <ac:spMk id="4" creationId="{70D32615-E3D7-4B0E-8FC0-98D06FDF13A5}"/>
          </ac:spMkLst>
        </pc:spChg>
        <pc:spChg chg="add mod">
          <ac:chgData name="OLEG BILOVUS" userId="0223253b-c004-43a8-88dc-eef6a11e0c8d" providerId="ADAL" clId="{F0313AD4-205A-490D-A407-6023FF0BA519}" dt="2021-05-15T08:01:13.424" v="1307"/>
          <ac:spMkLst>
            <pc:docMk/>
            <pc:sldMk cId="6887231" sldId="261"/>
            <ac:spMk id="5" creationId="{1EA11C5F-0B9A-4491-BA5A-70AA52EFE850}"/>
          </ac:spMkLst>
        </pc:spChg>
        <pc:spChg chg="add mod">
          <ac:chgData name="OLEG BILOVUS" userId="0223253b-c004-43a8-88dc-eef6a11e0c8d" providerId="ADAL" clId="{F0313AD4-205A-490D-A407-6023FF0BA519}" dt="2021-05-15T07:54:20.149" v="1093" actId="1035"/>
          <ac:spMkLst>
            <pc:docMk/>
            <pc:sldMk cId="6887231" sldId="261"/>
            <ac:spMk id="9" creationId="{7DA3DFC4-FF53-4EEE-B1FC-3817534D39FC}"/>
          </ac:spMkLst>
        </pc:spChg>
        <pc:spChg chg="mod ord">
          <ac:chgData name="OLEG BILOVUS" userId="0223253b-c004-43a8-88dc-eef6a11e0c8d" providerId="ADAL" clId="{F0313AD4-205A-490D-A407-6023FF0BA519}" dt="2021-05-15T08:01:05.445" v="1306"/>
          <ac:spMkLst>
            <pc:docMk/>
            <pc:sldMk cId="6887231" sldId="261"/>
            <ac:spMk id="11" creationId="{2EF6BFD8-F853-4722-B84E-F37B914BDDB2}"/>
          </ac:spMkLst>
        </pc:spChg>
        <pc:spChg chg="add mod">
          <ac:chgData name="OLEG BILOVUS" userId="0223253b-c004-43a8-88dc-eef6a11e0c8d" providerId="ADAL" clId="{F0313AD4-205A-490D-A407-6023FF0BA519}" dt="2021-05-15T07:53:13.602" v="1088" actId="1076"/>
          <ac:spMkLst>
            <pc:docMk/>
            <pc:sldMk cId="6887231" sldId="261"/>
            <ac:spMk id="13" creationId="{DF5DFF24-03C0-4BAC-B955-2B8283E6FFDB}"/>
          </ac:spMkLst>
        </pc:spChg>
        <pc:spChg chg="add del mod">
          <ac:chgData name="OLEG BILOVUS" userId="0223253b-c004-43a8-88dc-eef6a11e0c8d" providerId="ADAL" clId="{F0313AD4-205A-490D-A407-6023FF0BA519}" dt="2021-05-15T08:00:30.084" v="1302"/>
          <ac:spMkLst>
            <pc:docMk/>
            <pc:sldMk cId="6887231" sldId="261"/>
            <ac:spMk id="14" creationId="{999B8EEC-4A57-4F78-9C39-EB05335A1CB5}"/>
          </ac:spMkLst>
        </pc:spChg>
        <pc:spChg chg="add del mod">
          <ac:chgData name="OLEG BILOVUS" userId="0223253b-c004-43a8-88dc-eef6a11e0c8d" providerId="ADAL" clId="{F0313AD4-205A-490D-A407-6023FF0BA519}" dt="2021-05-15T08:00:30.084" v="1302"/>
          <ac:spMkLst>
            <pc:docMk/>
            <pc:sldMk cId="6887231" sldId="261"/>
            <ac:spMk id="15" creationId="{7B201CA0-8697-4E7C-96AF-EC7B0363D858}"/>
          </ac:spMkLst>
        </pc:spChg>
        <pc:spChg chg="del">
          <ac:chgData name="OLEG BILOVUS" userId="0223253b-c004-43a8-88dc-eef6a11e0c8d" providerId="ADAL" clId="{F0313AD4-205A-490D-A407-6023FF0BA519}" dt="2021-05-15T07:47:12.152" v="915" actId="478"/>
          <ac:spMkLst>
            <pc:docMk/>
            <pc:sldMk cId="6887231" sldId="261"/>
            <ac:spMk id="17" creationId="{7C0DE682-EF2B-41B1-8674-1EC7A761B5F9}"/>
          </ac:spMkLst>
        </pc:spChg>
        <pc:spChg chg="add del mod">
          <ac:chgData name="OLEG BILOVUS" userId="0223253b-c004-43a8-88dc-eef6a11e0c8d" providerId="ADAL" clId="{F0313AD4-205A-490D-A407-6023FF0BA519}" dt="2021-05-15T08:00:30.084" v="1302"/>
          <ac:spMkLst>
            <pc:docMk/>
            <pc:sldMk cId="6887231" sldId="261"/>
            <ac:spMk id="18" creationId="{AC92162A-8CA1-4C2B-800B-D5F770366133}"/>
          </ac:spMkLst>
        </pc:spChg>
      </pc:sldChg>
      <pc:sldChg chg="addSp delSp modSp add del mod ord modNotesTx">
        <pc:chgData name="OLEG BILOVUS" userId="0223253b-c004-43a8-88dc-eef6a11e0c8d" providerId="ADAL" clId="{F0313AD4-205A-490D-A407-6023FF0BA519}" dt="2021-05-15T06:41:40.255" v="567" actId="47"/>
        <pc:sldMkLst>
          <pc:docMk/>
          <pc:sldMk cId="1026254963" sldId="261"/>
        </pc:sldMkLst>
        <pc:spChg chg="del mod">
          <ac:chgData name="OLEG BILOVUS" userId="0223253b-c004-43a8-88dc-eef6a11e0c8d" providerId="ADAL" clId="{F0313AD4-205A-490D-A407-6023FF0BA519}" dt="2021-05-14T11:42:36.559" v="393" actId="478"/>
          <ac:spMkLst>
            <pc:docMk/>
            <pc:sldMk cId="1026254963" sldId="261"/>
            <ac:spMk id="2" creationId="{CF41684B-8B15-4EBC-BEAE-247B52C87010}"/>
          </ac:spMkLst>
        </pc:spChg>
        <pc:spChg chg="mod">
          <ac:chgData name="OLEG BILOVUS" userId="0223253b-c004-43a8-88dc-eef6a11e0c8d" providerId="ADAL" clId="{F0313AD4-205A-490D-A407-6023FF0BA519}" dt="2021-05-14T11:42:21.095" v="392" actId="1076"/>
          <ac:spMkLst>
            <pc:docMk/>
            <pc:sldMk cId="1026254963" sldId="261"/>
            <ac:spMk id="4" creationId="{1FA845C2-4F36-4A8C-A3BC-A758E85BD1BB}"/>
          </ac:spMkLst>
        </pc:spChg>
        <pc:spChg chg="mod">
          <ac:chgData name="OLEG BILOVUS" userId="0223253b-c004-43a8-88dc-eef6a11e0c8d" providerId="ADAL" clId="{F0313AD4-205A-490D-A407-6023FF0BA519}" dt="2021-05-14T11:42:41.081" v="394" actId="3626"/>
          <ac:spMkLst>
            <pc:docMk/>
            <pc:sldMk cId="1026254963" sldId="261"/>
            <ac:spMk id="7" creationId="{3127C41A-D9F8-4A52-BC73-D7A97933E151}"/>
          </ac:spMkLst>
        </pc:spChg>
        <pc:spChg chg="del">
          <ac:chgData name="OLEG BILOVUS" userId="0223253b-c004-43a8-88dc-eef6a11e0c8d" providerId="ADAL" clId="{F0313AD4-205A-490D-A407-6023FF0BA519}" dt="2021-05-14T11:42:13.167" v="388" actId="478"/>
          <ac:spMkLst>
            <pc:docMk/>
            <pc:sldMk cId="1026254963" sldId="261"/>
            <ac:spMk id="8" creationId="{9329B46A-8873-4510-9722-CF3C23E02A54}"/>
          </ac:spMkLst>
        </pc:spChg>
        <pc:spChg chg="del">
          <ac:chgData name="OLEG BILOVUS" userId="0223253b-c004-43a8-88dc-eef6a11e0c8d" providerId="ADAL" clId="{F0313AD4-205A-490D-A407-6023FF0BA519}" dt="2021-05-14T11:42:36.559" v="393" actId="478"/>
          <ac:spMkLst>
            <pc:docMk/>
            <pc:sldMk cId="1026254963" sldId="261"/>
            <ac:spMk id="9" creationId="{2EF7A690-CD99-4F7B-9FF2-BECBB9AEB10F}"/>
          </ac:spMkLst>
        </pc:spChg>
        <pc:spChg chg="del">
          <ac:chgData name="OLEG BILOVUS" userId="0223253b-c004-43a8-88dc-eef6a11e0c8d" providerId="ADAL" clId="{F0313AD4-205A-490D-A407-6023FF0BA519}" dt="2021-05-14T11:47:07.607" v="443" actId="478"/>
          <ac:spMkLst>
            <pc:docMk/>
            <pc:sldMk cId="1026254963" sldId="261"/>
            <ac:spMk id="10" creationId="{440375EE-4716-4198-B24E-E3E09F726C26}"/>
          </ac:spMkLst>
        </pc:spChg>
        <pc:spChg chg="del">
          <ac:chgData name="OLEG BILOVUS" userId="0223253b-c004-43a8-88dc-eef6a11e0c8d" providerId="ADAL" clId="{F0313AD4-205A-490D-A407-6023FF0BA519}" dt="2021-05-14T11:42:17.153" v="389" actId="478"/>
          <ac:spMkLst>
            <pc:docMk/>
            <pc:sldMk cId="1026254963" sldId="261"/>
            <ac:spMk id="12" creationId="{0D473AB3-2290-41F0-A6AD-7BFF52680117}"/>
          </ac:spMkLst>
        </pc:spChg>
        <pc:spChg chg="del">
          <ac:chgData name="OLEG BILOVUS" userId="0223253b-c004-43a8-88dc-eef6a11e0c8d" providerId="ADAL" clId="{F0313AD4-205A-490D-A407-6023FF0BA519}" dt="2021-05-14T11:42:36.559" v="393" actId="478"/>
          <ac:spMkLst>
            <pc:docMk/>
            <pc:sldMk cId="1026254963" sldId="261"/>
            <ac:spMk id="14" creationId="{CCCBF1E7-E284-40AF-92C9-9940DC2070A7}"/>
          </ac:spMkLst>
        </pc:spChg>
        <pc:spChg chg="del">
          <ac:chgData name="OLEG BILOVUS" userId="0223253b-c004-43a8-88dc-eef6a11e0c8d" providerId="ADAL" clId="{F0313AD4-205A-490D-A407-6023FF0BA519}" dt="2021-05-14T11:42:36.559" v="393" actId="478"/>
          <ac:spMkLst>
            <pc:docMk/>
            <pc:sldMk cId="1026254963" sldId="261"/>
            <ac:spMk id="15" creationId="{8DED4EEA-035F-4EDB-9D95-C94B6DDD73BC}"/>
          </ac:spMkLst>
        </pc:spChg>
        <pc:spChg chg="add mod">
          <ac:chgData name="OLEG BILOVUS" userId="0223253b-c004-43a8-88dc-eef6a11e0c8d" providerId="ADAL" clId="{F0313AD4-205A-490D-A407-6023FF0BA519}" dt="2021-05-14T11:47:08.096" v="444"/>
          <ac:spMkLst>
            <pc:docMk/>
            <pc:sldMk cId="1026254963" sldId="261"/>
            <ac:spMk id="20" creationId="{676F6320-1566-4786-A23A-1BE58C1BE84D}"/>
          </ac:spMkLst>
        </pc:spChg>
      </pc:sldChg>
      <pc:sldChg chg="add del ord">
        <pc:chgData name="OLEG BILOVUS" userId="0223253b-c004-43a8-88dc-eef6a11e0c8d" providerId="ADAL" clId="{F0313AD4-205A-490D-A407-6023FF0BA519}" dt="2021-05-15T06:41:34.749" v="562" actId="47"/>
        <pc:sldMkLst>
          <pc:docMk/>
          <pc:sldMk cId="1175401621" sldId="262"/>
        </pc:sldMkLst>
      </pc:sldChg>
      <pc:sldChg chg="addSp delSp modSp add mod">
        <pc:chgData name="OLEG BILOVUS" userId="0223253b-c004-43a8-88dc-eef6a11e0c8d" providerId="ADAL" clId="{F0313AD4-205A-490D-A407-6023FF0BA519}" dt="2021-05-15T08:02:21.443" v="1326"/>
        <pc:sldMkLst>
          <pc:docMk/>
          <pc:sldMk cId="1922189017" sldId="262"/>
        </pc:sldMkLst>
        <pc:spChg chg="mod">
          <ac:chgData name="OLEG BILOVUS" userId="0223253b-c004-43a8-88dc-eef6a11e0c8d" providerId="ADAL" clId="{F0313AD4-205A-490D-A407-6023FF0BA519}" dt="2021-05-15T08:00:03.150" v="1296" actId="1035"/>
          <ac:spMkLst>
            <pc:docMk/>
            <pc:sldMk cId="1922189017" sldId="262"/>
            <ac:spMk id="2" creationId="{1F13DCFD-125F-4741-866E-9D503AAC47CB}"/>
          </ac:spMkLst>
        </pc:spChg>
        <pc:spChg chg="mod">
          <ac:chgData name="OLEG BILOVUS" userId="0223253b-c004-43a8-88dc-eef6a11e0c8d" providerId="ADAL" clId="{F0313AD4-205A-490D-A407-6023FF0BA519}" dt="2021-05-15T08:00:03.150" v="1296" actId="1035"/>
          <ac:spMkLst>
            <pc:docMk/>
            <pc:sldMk cId="1922189017" sldId="262"/>
            <ac:spMk id="3" creationId="{5F092ABD-7C86-4883-8D34-76C77C02A19D}"/>
          </ac:spMkLst>
        </pc:spChg>
        <pc:spChg chg="mod">
          <ac:chgData name="OLEG BILOVUS" userId="0223253b-c004-43a8-88dc-eef6a11e0c8d" providerId="ADAL" clId="{F0313AD4-205A-490D-A407-6023FF0BA519}" dt="2021-05-15T08:00:03.150" v="1296" actId="1035"/>
          <ac:spMkLst>
            <pc:docMk/>
            <pc:sldMk cId="1922189017" sldId="262"/>
            <ac:spMk id="4" creationId="{70D32615-E3D7-4B0E-8FC0-98D06FDF13A5}"/>
          </ac:spMkLst>
        </pc:spChg>
        <pc:spChg chg="del">
          <ac:chgData name="OLEG BILOVUS" userId="0223253b-c004-43a8-88dc-eef6a11e0c8d" providerId="ADAL" clId="{F0313AD4-205A-490D-A407-6023FF0BA519}" dt="2021-05-15T07:54:40.218" v="1095" actId="478"/>
          <ac:spMkLst>
            <pc:docMk/>
            <pc:sldMk cId="1922189017" sldId="262"/>
            <ac:spMk id="5" creationId="{1EA11C5F-0B9A-4491-BA5A-70AA52EFE850}"/>
          </ac:spMkLst>
        </pc:spChg>
        <pc:spChg chg="add mod">
          <ac:chgData name="OLEG BILOVUS" userId="0223253b-c004-43a8-88dc-eef6a11e0c8d" providerId="ADAL" clId="{F0313AD4-205A-490D-A407-6023FF0BA519}" dt="2021-05-15T08:00:41.104" v="1305" actId="1076"/>
          <ac:spMkLst>
            <pc:docMk/>
            <pc:sldMk cId="1922189017" sldId="262"/>
            <ac:spMk id="6" creationId="{E1922E63-B4C2-4BAF-B99B-E4AA18EAC42A}"/>
          </ac:spMkLst>
        </pc:spChg>
        <pc:spChg chg="mod">
          <ac:chgData name="OLEG BILOVUS" userId="0223253b-c004-43a8-88dc-eef6a11e0c8d" providerId="ADAL" clId="{F0313AD4-205A-490D-A407-6023FF0BA519}" dt="2021-05-15T08:01:26.197" v="1308"/>
          <ac:spMkLst>
            <pc:docMk/>
            <pc:sldMk cId="1922189017" sldId="262"/>
            <ac:spMk id="7" creationId="{3127C41A-D9F8-4A52-BC73-D7A97933E151}"/>
          </ac:spMkLst>
        </pc:spChg>
        <pc:spChg chg="mod">
          <ac:chgData name="OLEG BILOVUS" userId="0223253b-c004-43a8-88dc-eef6a11e0c8d" providerId="ADAL" clId="{F0313AD4-205A-490D-A407-6023FF0BA519}" dt="2021-05-15T08:00:03.150" v="1296" actId="1035"/>
          <ac:spMkLst>
            <pc:docMk/>
            <pc:sldMk cId="1922189017" sldId="262"/>
            <ac:spMk id="9" creationId="{7DA3DFC4-FF53-4EEE-B1FC-3817534D39FC}"/>
          </ac:spMkLst>
        </pc:spChg>
        <pc:spChg chg="ord">
          <ac:chgData name="OLEG BILOVUS" userId="0223253b-c004-43a8-88dc-eef6a11e0c8d" providerId="ADAL" clId="{F0313AD4-205A-490D-A407-6023FF0BA519}" dt="2021-05-15T08:00:35.745" v="1304" actId="166"/>
          <ac:spMkLst>
            <pc:docMk/>
            <pc:sldMk cId="1922189017" sldId="262"/>
            <ac:spMk id="11" creationId="{2EF6BFD8-F853-4722-B84E-F37B914BDDB2}"/>
          </ac:spMkLst>
        </pc:spChg>
        <pc:spChg chg="mod">
          <ac:chgData name="OLEG BILOVUS" userId="0223253b-c004-43a8-88dc-eef6a11e0c8d" providerId="ADAL" clId="{F0313AD4-205A-490D-A407-6023FF0BA519}" dt="2021-05-15T08:00:03.150" v="1296" actId="1035"/>
          <ac:spMkLst>
            <pc:docMk/>
            <pc:sldMk cId="1922189017" sldId="262"/>
            <ac:spMk id="13" creationId="{DF5DFF24-03C0-4BAC-B955-2B8283E6FFDB}"/>
          </ac:spMkLst>
        </pc:spChg>
        <pc:spChg chg="add mod">
          <ac:chgData name="OLEG BILOVUS" userId="0223253b-c004-43a8-88dc-eef6a11e0c8d" providerId="ADAL" clId="{F0313AD4-205A-490D-A407-6023FF0BA519}" dt="2021-05-15T08:00:03.150" v="1296" actId="1035"/>
          <ac:spMkLst>
            <pc:docMk/>
            <pc:sldMk cId="1922189017" sldId="262"/>
            <ac:spMk id="14" creationId="{B99278DA-9A02-48B6-A1A3-2897AF40819C}"/>
          </ac:spMkLst>
        </pc:spChg>
        <pc:spChg chg="add mod">
          <ac:chgData name="OLEG BILOVUS" userId="0223253b-c004-43a8-88dc-eef6a11e0c8d" providerId="ADAL" clId="{F0313AD4-205A-490D-A407-6023FF0BA519}" dt="2021-05-15T08:00:03.150" v="1296" actId="1035"/>
          <ac:spMkLst>
            <pc:docMk/>
            <pc:sldMk cId="1922189017" sldId="262"/>
            <ac:spMk id="15" creationId="{7C851895-2472-41EF-8E55-02A50A1A7992}"/>
          </ac:spMkLst>
        </pc:spChg>
        <pc:spChg chg="add mod">
          <ac:chgData name="OLEG BILOVUS" userId="0223253b-c004-43a8-88dc-eef6a11e0c8d" providerId="ADAL" clId="{F0313AD4-205A-490D-A407-6023FF0BA519}" dt="2021-05-15T08:02:21.443" v="1326"/>
          <ac:spMkLst>
            <pc:docMk/>
            <pc:sldMk cId="1922189017" sldId="262"/>
            <ac:spMk id="17" creationId="{F3C21D12-F90B-46EA-AF51-C2B38AFDB803}"/>
          </ac:spMkLst>
        </pc:spChg>
        <pc:spChg chg="add mod">
          <ac:chgData name="OLEG BILOVUS" userId="0223253b-c004-43a8-88dc-eef6a11e0c8d" providerId="ADAL" clId="{F0313AD4-205A-490D-A407-6023FF0BA519}" dt="2021-05-15T08:00:03.150" v="1296" actId="1035"/>
          <ac:spMkLst>
            <pc:docMk/>
            <pc:sldMk cId="1922189017" sldId="262"/>
            <ac:spMk id="18" creationId="{5646B314-D807-452B-A7E2-C5CD036C7163}"/>
          </ac:spMkLst>
        </pc:spChg>
        <pc:spChg chg="add del mod">
          <ac:chgData name="OLEG BILOVUS" userId="0223253b-c004-43a8-88dc-eef6a11e0c8d" providerId="ADAL" clId="{F0313AD4-205A-490D-A407-6023FF0BA519}" dt="2021-05-15T08:00:11.084" v="1298"/>
          <ac:spMkLst>
            <pc:docMk/>
            <pc:sldMk cId="1922189017" sldId="262"/>
            <ac:spMk id="19" creationId="{DCEB5490-47BF-4396-9C97-1E5E676E9ECC}"/>
          </ac:spMkLst>
        </pc:spChg>
        <pc:spChg chg="add mod">
          <ac:chgData name="OLEG BILOVUS" userId="0223253b-c004-43a8-88dc-eef6a11e0c8d" providerId="ADAL" clId="{F0313AD4-205A-490D-A407-6023FF0BA519}" dt="2021-05-15T08:00:32.694" v="1303"/>
          <ac:spMkLst>
            <pc:docMk/>
            <pc:sldMk cId="1922189017" sldId="262"/>
            <ac:spMk id="20" creationId="{6A57B8ED-105E-40B0-8196-EAB2A95AF45A}"/>
          </ac:spMkLst>
        </pc:spChg>
        <pc:spChg chg="add mod">
          <ac:chgData name="OLEG BILOVUS" userId="0223253b-c004-43a8-88dc-eef6a11e0c8d" providerId="ADAL" clId="{F0313AD4-205A-490D-A407-6023FF0BA519}" dt="2021-05-15T08:00:32.694" v="1303"/>
          <ac:spMkLst>
            <pc:docMk/>
            <pc:sldMk cId="1922189017" sldId="262"/>
            <ac:spMk id="21" creationId="{04C1B0A1-6551-4374-B39C-689457638E95}"/>
          </ac:spMkLst>
        </pc:spChg>
        <pc:spChg chg="add mod">
          <ac:chgData name="OLEG BILOVUS" userId="0223253b-c004-43a8-88dc-eef6a11e0c8d" providerId="ADAL" clId="{F0313AD4-205A-490D-A407-6023FF0BA519}" dt="2021-05-15T08:00:32.694" v="1303"/>
          <ac:spMkLst>
            <pc:docMk/>
            <pc:sldMk cId="1922189017" sldId="262"/>
            <ac:spMk id="22" creationId="{E97C6F7D-E169-44FC-9936-873A1AB788C6}"/>
          </ac:spMkLst>
        </pc:spChg>
      </pc:sldChg>
      <pc:sldChg chg="add del">
        <pc:chgData name="OLEG BILOVUS" userId="0223253b-c004-43a8-88dc-eef6a11e0c8d" providerId="ADAL" clId="{F0313AD4-205A-490D-A407-6023FF0BA519}" dt="2021-05-15T06:41:35.605" v="563" actId="47"/>
        <pc:sldMkLst>
          <pc:docMk/>
          <pc:sldMk cId="27803086" sldId="263"/>
        </pc:sldMkLst>
      </pc:sldChg>
      <pc:sldChg chg="modSp add mod">
        <pc:chgData name="OLEG BILOVUS" userId="0223253b-c004-43a8-88dc-eef6a11e0c8d" providerId="ADAL" clId="{F0313AD4-205A-490D-A407-6023FF0BA519}" dt="2021-05-15T08:03:17.274" v="1334"/>
        <pc:sldMkLst>
          <pc:docMk/>
          <pc:sldMk cId="2730018152" sldId="263"/>
        </pc:sldMkLst>
        <pc:spChg chg="mod">
          <ac:chgData name="OLEG BILOVUS" userId="0223253b-c004-43a8-88dc-eef6a11e0c8d" providerId="ADAL" clId="{F0313AD4-205A-490D-A407-6023FF0BA519}" dt="2021-05-15T08:03:17.274" v="1334"/>
          <ac:spMkLst>
            <pc:docMk/>
            <pc:sldMk cId="2730018152" sldId="263"/>
            <ac:spMk id="14" creationId="{B99278DA-9A02-48B6-A1A3-2897AF40819C}"/>
          </ac:spMkLst>
        </pc:spChg>
        <pc:spChg chg="mod">
          <ac:chgData name="OLEG BILOVUS" userId="0223253b-c004-43a8-88dc-eef6a11e0c8d" providerId="ADAL" clId="{F0313AD4-205A-490D-A407-6023FF0BA519}" dt="2021-05-15T08:02:09.661" v="1325" actId="207"/>
          <ac:spMkLst>
            <pc:docMk/>
            <pc:sldMk cId="2730018152" sldId="263"/>
            <ac:spMk id="17" creationId="{F3C21D12-F90B-46EA-AF51-C2B38AFDB803}"/>
          </ac:spMkLst>
        </pc:spChg>
      </pc:sldChg>
      <pc:sldChg chg="modSp add mod">
        <pc:chgData name="OLEG BILOVUS" userId="0223253b-c004-43a8-88dc-eef6a11e0c8d" providerId="ADAL" clId="{F0313AD4-205A-490D-A407-6023FF0BA519}" dt="2021-05-15T08:03:38.915" v="1337"/>
        <pc:sldMkLst>
          <pc:docMk/>
          <pc:sldMk cId="741069202" sldId="264"/>
        </pc:sldMkLst>
        <pc:spChg chg="mod">
          <ac:chgData name="OLEG BILOVUS" userId="0223253b-c004-43a8-88dc-eef6a11e0c8d" providerId="ADAL" clId="{F0313AD4-205A-490D-A407-6023FF0BA519}" dt="2021-05-15T08:02:55.199" v="1333" actId="207"/>
          <ac:spMkLst>
            <pc:docMk/>
            <pc:sldMk cId="741069202" sldId="264"/>
            <ac:spMk id="14" creationId="{B99278DA-9A02-48B6-A1A3-2897AF40819C}"/>
          </ac:spMkLst>
        </pc:spChg>
        <pc:spChg chg="mod">
          <ac:chgData name="OLEG BILOVUS" userId="0223253b-c004-43a8-88dc-eef6a11e0c8d" providerId="ADAL" clId="{F0313AD4-205A-490D-A407-6023FF0BA519}" dt="2021-05-15T08:03:38.915" v="1337"/>
          <ac:spMkLst>
            <pc:docMk/>
            <pc:sldMk cId="741069202" sldId="264"/>
            <ac:spMk id="15" creationId="{7C851895-2472-41EF-8E55-02A50A1A7992}"/>
          </ac:spMkLst>
        </pc:spChg>
      </pc:sldChg>
      <pc:sldChg chg="add del">
        <pc:chgData name="OLEG BILOVUS" userId="0223253b-c004-43a8-88dc-eef6a11e0c8d" providerId="ADAL" clId="{F0313AD4-205A-490D-A407-6023FF0BA519}" dt="2021-05-15T06:41:36.449" v="564" actId="47"/>
        <pc:sldMkLst>
          <pc:docMk/>
          <pc:sldMk cId="1264992112" sldId="264"/>
        </pc:sldMkLst>
      </pc:sldChg>
      <pc:sldChg chg="modSp add mod">
        <pc:chgData name="OLEG BILOVUS" userId="0223253b-c004-43a8-88dc-eef6a11e0c8d" providerId="ADAL" clId="{F0313AD4-205A-490D-A407-6023FF0BA519}" dt="2021-05-15T08:03:53.810" v="1339"/>
        <pc:sldMkLst>
          <pc:docMk/>
          <pc:sldMk cId="444343760" sldId="265"/>
        </pc:sldMkLst>
        <pc:spChg chg="mod">
          <ac:chgData name="OLEG BILOVUS" userId="0223253b-c004-43a8-88dc-eef6a11e0c8d" providerId="ADAL" clId="{F0313AD4-205A-490D-A407-6023FF0BA519}" dt="2021-05-15T08:03:53.810" v="1339"/>
          <ac:spMkLst>
            <pc:docMk/>
            <pc:sldMk cId="444343760" sldId="265"/>
            <ac:spMk id="4" creationId="{70D32615-E3D7-4B0E-8FC0-98D06FDF13A5}"/>
          </ac:spMkLst>
        </pc:spChg>
        <pc:spChg chg="mod">
          <ac:chgData name="OLEG BILOVUS" userId="0223253b-c004-43a8-88dc-eef6a11e0c8d" providerId="ADAL" clId="{F0313AD4-205A-490D-A407-6023FF0BA519}" dt="2021-05-15T08:03:28.370" v="1336" actId="207"/>
          <ac:spMkLst>
            <pc:docMk/>
            <pc:sldMk cId="444343760" sldId="265"/>
            <ac:spMk id="15" creationId="{7C851895-2472-41EF-8E55-02A50A1A7992}"/>
          </ac:spMkLst>
        </pc:spChg>
      </pc:sldChg>
      <pc:sldChg chg="add del">
        <pc:chgData name="OLEG BILOVUS" userId="0223253b-c004-43a8-88dc-eef6a11e0c8d" providerId="ADAL" clId="{F0313AD4-205A-490D-A407-6023FF0BA519}" dt="2021-05-15T06:41:37.103" v="565" actId="47"/>
        <pc:sldMkLst>
          <pc:docMk/>
          <pc:sldMk cId="2293488186" sldId="265"/>
        </pc:sldMkLst>
      </pc:sldChg>
      <pc:sldChg chg="modSp add mod">
        <pc:chgData name="OLEG BILOVUS" userId="0223253b-c004-43a8-88dc-eef6a11e0c8d" providerId="ADAL" clId="{F0313AD4-205A-490D-A407-6023FF0BA519}" dt="2021-05-15T08:04:40.709" v="1354"/>
        <pc:sldMkLst>
          <pc:docMk/>
          <pc:sldMk cId="552463674" sldId="266"/>
        </pc:sldMkLst>
        <pc:spChg chg="mod">
          <ac:chgData name="OLEG BILOVUS" userId="0223253b-c004-43a8-88dc-eef6a11e0c8d" providerId="ADAL" clId="{F0313AD4-205A-490D-A407-6023FF0BA519}" dt="2021-05-15T08:04:05.900" v="1348" actId="207"/>
          <ac:spMkLst>
            <pc:docMk/>
            <pc:sldMk cId="552463674" sldId="266"/>
            <ac:spMk id="4" creationId="{70D32615-E3D7-4B0E-8FC0-98D06FDF13A5}"/>
          </ac:spMkLst>
        </pc:spChg>
        <pc:spChg chg="mod">
          <ac:chgData name="OLEG BILOVUS" userId="0223253b-c004-43a8-88dc-eef6a11e0c8d" providerId="ADAL" clId="{F0313AD4-205A-490D-A407-6023FF0BA519}" dt="2021-05-15T08:04:40.709" v="1354"/>
          <ac:spMkLst>
            <pc:docMk/>
            <pc:sldMk cId="552463674" sldId="266"/>
            <ac:spMk id="13" creationId="{DF5DFF24-03C0-4BAC-B955-2B8283E6FFDB}"/>
          </ac:spMkLst>
        </pc:spChg>
      </pc:sldChg>
      <pc:sldChg chg="modSp add mod">
        <pc:chgData name="OLEG BILOVUS" userId="0223253b-c004-43a8-88dc-eef6a11e0c8d" providerId="ADAL" clId="{F0313AD4-205A-490D-A407-6023FF0BA519}" dt="2021-05-15T08:18:25.554" v="1506"/>
        <pc:sldMkLst>
          <pc:docMk/>
          <pc:sldMk cId="3852287939" sldId="267"/>
        </pc:sldMkLst>
        <pc:spChg chg="mod">
          <ac:chgData name="OLEG BILOVUS" userId="0223253b-c004-43a8-88dc-eef6a11e0c8d" providerId="ADAL" clId="{F0313AD4-205A-490D-A407-6023FF0BA519}" dt="2021-05-15T08:06:09.817" v="1361"/>
          <ac:spMkLst>
            <pc:docMk/>
            <pc:sldMk cId="3852287939" sldId="267"/>
            <ac:spMk id="6" creationId="{E1922E63-B4C2-4BAF-B99B-E4AA18EAC42A}"/>
          </ac:spMkLst>
        </pc:spChg>
        <pc:spChg chg="mod">
          <ac:chgData name="OLEG BILOVUS" userId="0223253b-c004-43a8-88dc-eef6a11e0c8d" providerId="ADAL" clId="{F0313AD4-205A-490D-A407-6023FF0BA519}" dt="2021-05-15T08:18:25.554" v="1506"/>
          <ac:spMkLst>
            <pc:docMk/>
            <pc:sldMk cId="3852287939" sldId="267"/>
            <ac:spMk id="9" creationId="{7DA3DFC4-FF53-4EEE-B1FC-3817534D39FC}"/>
          </ac:spMkLst>
        </pc:spChg>
        <pc:spChg chg="mod">
          <ac:chgData name="OLEG BILOVUS" userId="0223253b-c004-43a8-88dc-eef6a11e0c8d" providerId="ADAL" clId="{F0313AD4-205A-490D-A407-6023FF0BA519}" dt="2021-05-15T08:04:34.062" v="1353" actId="207"/>
          <ac:spMkLst>
            <pc:docMk/>
            <pc:sldMk cId="3852287939" sldId="267"/>
            <ac:spMk id="13" creationId="{DF5DFF24-03C0-4BAC-B955-2B8283E6FFDB}"/>
          </ac:spMkLst>
        </pc:spChg>
      </pc:sldChg>
      <pc:sldChg chg="addSp delSp modSp add mod">
        <pc:chgData name="OLEG BILOVUS" userId="0223253b-c004-43a8-88dc-eef6a11e0c8d" providerId="ADAL" clId="{F0313AD4-205A-490D-A407-6023FF0BA519}" dt="2021-05-15T08:09:27.997" v="1437"/>
        <pc:sldMkLst>
          <pc:docMk/>
          <pc:sldMk cId="1654670219" sldId="268"/>
        </pc:sldMkLst>
        <pc:spChg chg="mod">
          <ac:chgData name="OLEG BILOVUS" userId="0223253b-c004-43a8-88dc-eef6a11e0c8d" providerId="ADAL" clId="{F0313AD4-205A-490D-A407-6023FF0BA519}" dt="2021-05-15T08:09:27.997" v="1437"/>
          <ac:spMkLst>
            <pc:docMk/>
            <pc:sldMk cId="1654670219" sldId="268"/>
            <ac:spMk id="6" creationId="{E1922E63-B4C2-4BAF-B99B-E4AA18EAC42A}"/>
          </ac:spMkLst>
        </pc:spChg>
        <pc:spChg chg="add del mod">
          <ac:chgData name="OLEG BILOVUS" userId="0223253b-c004-43a8-88dc-eef6a11e0c8d" providerId="ADAL" clId="{F0313AD4-205A-490D-A407-6023FF0BA519}" dt="2021-05-15T08:08:12.559" v="1410"/>
          <ac:spMkLst>
            <pc:docMk/>
            <pc:sldMk cId="1654670219" sldId="268"/>
            <ac:spMk id="19" creationId="{052B5C3E-9E38-4F7D-8C92-3F1E62CA0E41}"/>
          </ac:spMkLst>
        </pc:spChg>
        <pc:spChg chg="add mod">
          <ac:chgData name="OLEG BILOVUS" userId="0223253b-c004-43a8-88dc-eef6a11e0c8d" providerId="ADAL" clId="{F0313AD4-205A-490D-A407-6023FF0BA519}" dt="2021-05-15T08:09:02.369" v="1434" actId="20577"/>
          <ac:spMkLst>
            <pc:docMk/>
            <pc:sldMk cId="1654670219" sldId="268"/>
            <ac:spMk id="23" creationId="{3AF2512A-7D0D-44EC-8BDD-72FA3F7CDB81}"/>
          </ac:spMkLst>
        </pc:spChg>
      </pc:sldChg>
      <pc:sldChg chg="delSp modSp add mod">
        <pc:chgData name="OLEG BILOVUS" userId="0223253b-c004-43a8-88dc-eef6a11e0c8d" providerId="ADAL" clId="{F0313AD4-205A-490D-A407-6023FF0BA519}" dt="2021-05-15T08:15:05.832" v="1491"/>
        <pc:sldMkLst>
          <pc:docMk/>
          <pc:sldMk cId="2334009561" sldId="269"/>
        </pc:sldMkLst>
        <pc:spChg chg="mod">
          <ac:chgData name="OLEG BILOVUS" userId="0223253b-c004-43a8-88dc-eef6a11e0c8d" providerId="ADAL" clId="{F0313AD4-205A-490D-A407-6023FF0BA519}" dt="2021-05-15T08:11:57.321" v="1450"/>
          <ac:spMkLst>
            <pc:docMk/>
            <pc:sldMk cId="2334009561" sldId="269"/>
            <ac:spMk id="6" creationId="{E1922E63-B4C2-4BAF-B99B-E4AA18EAC42A}"/>
          </ac:spMkLst>
        </pc:spChg>
        <pc:spChg chg="mod">
          <ac:chgData name="OLEG BILOVUS" userId="0223253b-c004-43a8-88dc-eef6a11e0c8d" providerId="ADAL" clId="{F0313AD4-205A-490D-A407-6023FF0BA519}" dt="2021-05-15T08:15:05.832" v="1491"/>
          <ac:spMkLst>
            <pc:docMk/>
            <pc:sldMk cId="2334009561" sldId="269"/>
            <ac:spMk id="9" creationId="{7DA3DFC4-FF53-4EEE-B1FC-3817534D39FC}"/>
          </ac:spMkLst>
        </pc:spChg>
        <pc:spChg chg="mod">
          <ac:chgData name="OLEG BILOVUS" userId="0223253b-c004-43a8-88dc-eef6a11e0c8d" providerId="ADAL" clId="{F0313AD4-205A-490D-A407-6023FF0BA519}" dt="2021-05-15T08:09:06.214" v="1436" actId="20577"/>
          <ac:spMkLst>
            <pc:docMk/>
            <pc:sldMk cId="2334009561" sldId="269"/>
            <ac:spMk id="18" creationId="{5646B314-D807-452B-A7E2-C5CD036C7163}"/>
          </ac:spMkLst>
        </pc:spChg>
        <pc:spChg chg="del">
          <ac:chgData name="OLEG BILOVUS" userId="0223253b-c004-43a8-88dc-eef6a11e0c8d" providerId="ADAL" clId="{F0313AD4-205A-490D-A407-6023FF0BA519}" dt="2021-05-15T08:08:21.127" v="1411" actId="478"/>
          <ac:spMkLst>
            <pc:docMk/>
            <pc:sldMk cId="2334009561" sldId="269"/>
            <ac:spMk id="19" creationId="{052B5C3E-9E38-4F7D-8C92-3F1E62CA0E41}"/>
          </ac:spMkLst>
        </pc:spChg>
        <pc:spChg chg="del">
          <ac:chgData name="OLEG BILOVUS" userId="0223253b-c004-43a8-88dc-eef6a11e0c8d" providerId="ADAL" clId="{F0313AD4-205A-490D-A407-6023FF0BA519}" dt="2021-05-15T08:08:22.402" v="1412" actId="478"/>
          <ac:spMkLst>
            <pc:docMk/>
            <pc:sldMk cId="2334009561" sldId="269"/>
            <ac:spMk id="23" creationId="{3AF2512A-7D0D-44EC-8BDD-72FA3F7CDB81}"/>
          </ac:spMkLst>
        </pc:spChg>
      </pc:sldChg>
      <pc:sldChg chg="add del ord">
        <pc:chgData name="OLEG BILOVUS" userId="0223253b-c004-43a8-88dc-eef6a11e0c8d" providerId="ADAL" clId="{F0313AD4-205A-490D-A407-6023FF0BA519}" dt="2021-05-15T08:10:38.957" v="1447" actId="2696"/>
        <pc:sldMkLst>
          <pc:docMk/>
          <pc:sldMk cId="4182162375" sldId="270"/>
        </pc:sldMkLst>
      </pc:sldChg>
      <pc:sldChg chg="add ord">
        <pc:chgData name="OLEG BILOVUS" userId="0223253b-c004-43a8-88dc-eef6a11e0c8d" providerId="ADAL" clId="{F0313AD4-205A-490D-A407-6023FF0BA519}" dt="2021-05-15T08:10:27.004" v="1443"/>
        <pc:sldMkLst>
          <pc:docMk/>
          <pc:sldMk cId="3808324540" sldId="271"/>
        </pc:sldMkLst>
      </pc:sldChg>
      <pc:sldChg chg="add">
        <pc:chgData name="OLEG BILOVUS" userId="0223253b-c004-43a8-88dc-eef6a11e0c8d" providerId="ADAL" clId="{F0313AD4-205A-490D-A407-6023FF0BA519}" dt="2021-05-15T08:10:30.717" v="1444" actId="2890"/>
        <pc:sldMkLst>
          <pc:docMk/>
          <pc:sldMk cId="1945969099" sldId="272"/>
        </pc:sldMkLst>
      </pc:sldChg>
      <pc:sldChg chg="addSp delSp modSp add mod">
        <pc:chgData name="OLEG BILOVUS" userId="0223253b-c004-43a8-88dc-eef6a11e0c8d" providerId="ADAL" clId="{F0313AD4-205A-490D-A407-6023FF0BA519}" dt="2021-05-15T08:16:41.635" v="1502" actId="3626"/>
        <pc:sldMkLst>
          <pc:docMk/>
          <pc:sldMk cId="540775132" sldId="273"/>
        </pc:sldMkLst>
        <pc:spChg chg="add del mod">
          <ac:chgData name="OLEG BILOVUS" userId="0223253b-c004-43a8-88dc-eef6a11e0c8d" providerId="ADAL" clId="{F0313AD4-205A-490D-A407-6023FF0BA519}" dt="2021-05-15T08:13:22.918" v="1457" actId="478"/>
          <ac:spMkLst>
            <pc:docMk/>
            <pc:sldMk cId="540775132" sldId="273"/>
            <ac:spMk id="5" creationId="{17B6113E-1678-41A1-B470-3EBDF2E76550}"/>
          </ac:spMkLst>
        </pc:spChg>
        <pc:spChg chg="add mod">
          <ac:chgData name="OLEG BILOVUS" userId="0223253b-c004-43a8-88dc-eef6a11e0c8d" providerId="ADAL" clId="{F0313AD4-205A-490D-A407-6023FF0BA519}" dt="2021-05-15T08:13:51.596" v="1463" actId="14100"/>
          <ac:spMkLst>
            <pc:docMk/>
            <pc:sldMk cId="540775132" sldId="273"/>
            <ac:spMk id="8" creationId="{2D0C764C-2BF3-4674-B4AD-F9AB471F24CC}"/>
          </ac:spMkLst>
        </pc:spChg>
        <pc:spChg chg="add mod">
          <ac:chgData name="OLEG BILOVUS" userId="0223253b-c004-43a8-88dc-eef6a11e0c8d" providerId="ADAL" clId="{F0313AD4-205A-490D-A407-6023FF0BA519}" dt="2021-05-15T08:14:30.895" v="1487" actId="1076"/>
          <ac:spMkLst>
            <pc:docMk/>
            <pc:sldMk cId="540775132" sldId="273"/>
            <ac:spMk id="10" creationId="{822B440D-E62D-4CFF-A6CF-EC799B75C7B4}"/>
          </ac:spMkLst>
        </pc:spChg>
        <pc:spChg chg="add mod">
          <ac:chgData name="OLEG BILOVUS" userId="0223253b-c004-43a8-88dc-eef6a11e0c8d" providerId="ADAL" clId="{F0313AD4-205A-490D-A407-6023FF0BA519}" dt="2021-05-15T08:16:41.635" v="1502" actId="3626"/>
          <ac:spMkLst>
            <pc:docMk/>
            <pc:sldMk cId="540775132" sldId="273"/>
            <ac:spMk id="23" creationId="{3A16F577-B4E0-4D01-BC9D-327F31C6F638}"/>
          </ac:spMkLst>
        </pc:spChg>
      </pc:sldChg>
      <pc:sldChg chg="delSp modSp add mod">
        <pc:chgData name="OLEG BILOVUS" userId="0223253b-c004-43a8-88dc-eef6a11e0c8d" providerId="ADAL" clId="{F0313AD4-205A-490D-A407-6023FF0BA519}" dt="2021-05-15T08:16:07.094" v="1500"/>
        <pc:sldMkLst>
          <pc:docMk/>
          <pc:sldMk cId="168869932" sldId="274"/>
        </pc:sldMkLst>
        <pc:spChg chg="del">
          <ac:chgData name="OLEG BILOVUS" userId="0223253b-c004-43a8-88dc-eef6a11e0c8d" providerId="ADAL" clId="{F0313AD4-205A-490D-A407-6023FF0BA519}" dt="2021-05-15T08:15:49.025" v="1496" actId="478"/>
          <ac:spMkLst>
            <pc:docMk/>
            <pc:sldMk cId="168869932" sldId="274"/>
            <ac:spMk id="8" creationId="{2D0C764C-2BF3-4674-B4AD-F9AB471F24CC}"/>
          </ac:spMkLst>
        </pc:spChg>
        <pc:spChg chg="mod">
          <ac:chgData name="OLEG BILOVUS" userId="0223253b-c004-43a8-88dc-eef6a11e0c8d" providerId="ADAL" clId="{F0313AD4-205A-490D-A407-6023FF0BA519}" dt="2021-05-15T08:16:07.094" v="1500"/>
          <ac:spMkLst>
            <pc:docMk/>
            <pc:sldMk cId="168869932" sldId="274"/>
            <ac:spMk id="9" creationId="{7DA3DFC4-FF53-4EEE-B1FC-3817534D39FC}"/>
          </ac:spMkLst>
        </pc:spChg>
        <pc:spChg chg="del">
          <ac:chgData name="OLEG BILOVUS" userId="0223253b-c004-43a8-88dc-eef6a11e0c8d" providerId="ADAL" clId="{F0313AD4-205A-490D-A407-6023FF0BA519}" dt="2021-05-15T08:15:51.118" v="1497" actId="478"/>
          <ac:spMkLst>
            <pc:docMk/>
            <pc:sldMk cId="168869932" sldId="274"/>
            <ac:spMk id="10" creationId="{822B440D-E62D-4CFF-A6CF-EC799B75C7B4}"/>
          </ac:spMkLst>
        </pc:spChg>
        <pc:spChg chg="mod">
          <ac:chgData name="OLEG BILOVUS" userId="0223253b-c004-43a8-88dc-eef6a11e0c8d" providerId="ADAL" clId="{F0313AD4-205A-490D-A407-6023FF0BA519}" dt="2021-05-15T08:15:44.104" v="1495" actId="1582"/>
          <ac:spMkLst>
            <pc:docMk/>
            <pc:sldMk cId="168869932" sldId="274"/>
            <ac:spMk id="15" creationId="{7C851895-2472-41EF-8E55-02A50A1A7992}"/>
          </ac:spMkLst>
        </pc:spChg>
        <pc:spChg chg="del">
          <ac:chgData name="OLEG BILOVUS" userId="0223253b-c004-43a8-88dc-eef6a11e0c8d" providerId="ADAL" clId="{F0313AD4-205A-490D-A407-6023FF0BA519}" dt="2021-05-15T08:15:52.410" v="1498" actId="478"/>
          <ac:spMkLst>
            <pc:docMk/>
            <pc:sldMk cId="168869932" sldId="274"/>
            <ac:spMk id="23" creationId="{3A16F577-B4E0-4D01-BC9D-327F31C6F638}"/>
          </ac:spMkLst>
        </pc:spChg>
      </pc:sldChg>
      <pc:sldChg chg="addSp delSp modSp add mod">
        <pc:chgData name="OLEG BILOVUS" userId="0223253b-c004-43a8-88dc-eef6a11e0c8d" providerId="ADAL" clId="{F0313AD4-205A-490D-A407-6023FF0BA519}" dt="2021-05-15T08:19:34.792" v="1513" actId="1076"/>
        <pc:sldMkLst>
          <pc:docMk/>
          <pc:sldMk cId="2315066733" sldId="275"/>
        </pc:sldMkLst>
        <pc:spChg chg="add del mod">
          <ac:chgData name="OLEG BILOVUS" userId="0223253b-c004-43a8-88dc-eef6a11e0c8d" providerId="ADAL" clId="{F0313AD4-205A-490D-A407-6023FF0BA519}" dt="2021-05-15T08:18:05.725" v="1505"/>
          <ac:spMkLst>
            <pc:docMk/>
            <pc:sldMk cId="2315066733" sldId="275"/>
            <ac:spMk id="19" creationId="{1D4D9DA7-E84A-445F-A064-2B36C92D2DAB}"/>
          </ac:spMkLst>
        </pc:spChg>
        <pc:spChg chg="add del mod">
          <ac:chgData name="OLEG BILOVUS" userId="0223253b-c004-43a8-88dc-eef6a11e0c8d" providerId="ADAL" clId="{F0313AD4-205A-490D-A407-6023FF0BA519}" dt="2021-05-15T08:19:14.980" v="1510"/>
          <ac:spMkLst>
            <pc:docMk/>
            <pc:sldMk cId="2315066733" sldId="275"/>
            <ac:spMk id="23" creationId="{095E0AA7-E916-4E6F-95F4-00C67DD62D62}"/>
          </ac:spMkLst>
        </pc:spChg>
        <pc:spChg chg="add del mod">
          <ac:chgData name="OLEG BILOVUS" userId="0223253b-c004-43a8-88dc-eef6a11e0c8d" providerId="ADAL" clId="{F0313AD4-205A-490D-A407-6023FF0BA519}" dt="2021-05-15T08:19:34.792" v="1513" actId="1076"/>
          <ac:spMkLst>
            <pc:docMk/>
            <pc:sldMk cId="2315066733" sldId="275"/>
            <ac:spMk id="24" creationId="{ED926D88-19F9-4BA0-BA54-71416FFE1775}"/>
          </ac:spMkLst>
        </pc:spChg>
        <pc:spChg chg="add del mod">
          <ac:chgData name="OLEG BILOVUS" userId="0223253b-c004-43a8-88dc-eef6a11e0c8d" providerId="ADAL" clId="{F0313AD4-205A-490D-A407-6023FF0BA519}" dt="2021-05-15T08:19:14.980" v="1510"/>
          <ac:spMkLst>
            <pc:docMk/>
            <pc:sldMk cId="2315066733" sldId="275"/>
            <ac:spMk id="25" creationId="{CB99C932-7C27-4514-A09B-429885395C21}"/>
          </ac:spMkLst>
        </pc:spChg>
      </pc:sldChg>
      <pc:sldChg chg="addSp delSp modSp add mod ord">
        <pc:chgData name="OLEG BILOVUS" userId="0223253b-c004-43a8-88dc-eef6a11e0c8d" providerId="ADAL" clId="{F0313AD4-205A-490D-A407-6023FF0BA519}" dt="2021-05-15T08:20:07.230" v="1518"/>
        <pc:sldMkLst>
          <pc:docMk/>
          <pc:sldMk cId="598336129" sldId="276"/>
        </pc:sldMkLst>
        <pc:spChg chg="del">
          <ac:chgData name="OLEG BILOVUS" userId="0223253b-c004-43a8-88dc-eef6a11e0c8d" providerId="ADAL" clId="{F0313AD4-205A-490D-A407-6023FF0BA519}" dt="2021-05-15T08:20:06.958" v="1517" actId="478"/>
          <ac:spMkLst>
            <pc:docMk/>
            <pc:sldMk cId="598336129" sldId="276"/>
            <ac:spMk id="15" creationId="{7C851895-2472-41EF-8E55-02A50A1A7992}"/>
          </ac:spMkLst>
        </pc:spChg>
        <pc:spChg chg="add mod">
          <ac:chgData name="OLEG BILOVUS" userId="0223253b-c004-43a8-88dc-eef6a11e0c8d" providerId="ADAL" clId="{F0313AD4-205A-490D-A407-6023FF0BA519}" dt="2021-05-15T08:20:07.230" v="1518"/>
          <ac:spMkLst>
            <pc:docMk/>
            <pc:sldMk cId="598336129" sldId="276"/>
            <ac:spMk id="19" creationId="{DE0C492E-488E-43D8-A6BB-E502A0E7435F}"/>
          </ac:spMkLst>
        </pc:spChg>
      </pc:sldChg>
      <pc:sldChg chg="add">
        <pc:chgData name="OLEG BILOVUS" userId="0223253b-c004-43a8-88dc-eef6a11e0c8d" providerId="ADAL" clId="{F0313AD4-205A-490D-A407-6023FF0BA519}" dt="2021-05-15T08:21:39.922" v="1519"/>
        <pc:sldMkLst>
          <pc:docMk/>
          <pc:sldMk cId="1914451908" sldId="277"/>
        </pc:sldMkLst>
      </pc:sldChg>
      <pc:sldChg chg="modSp add mod">
        <pc:chgData name="OLEG BILOVUS" userId="0223253b-c004-43a8-88dc-eef6a11e0c8d" providerId="ADAL" clId="{F0313AD4-205A-490D-A407-6023FF0BA519}" dt="2021-05-15T08:23:05.935" v="1543"/>
        <pc:sldMkLst>
          <pc:docMk/>
          <pc:sldMk cId="146225" sldId="278"/>
        </pc:sldMkLst>
        <pc:spChg chg="mod">
          <ac:chgData name="OLEG BILOVUS" userId="0223253b-c004-43a8-88dc-eef6a11e0c8d" providerId="ADAL" clId="{F0313AD4-205A-490D-A407-6023FF0BA519}" dt="2021-05-15T08:22:44.863" v="1538" actId="20577"/>
          <ac:spMkLst>
            <pc:docMk/>
            <pc:sldMk cId="146225" sldId="278"/>
            <ac:spMk id="4" creationId="{70D32615-E3D7-4B0E-8FC0-98D06FDF13A5}"/>
          </ac:spMkLst>
        </pc:spChg>
        <pc:spChg chg="mod">
          <ac:chgData name="OLEG BILOVUS" userId="0223253b-c004-43a8-88dc-eef6a11e0c8d" providerId="ADAL" clId="{F0313AD4-205A-490D-A407-6023FF0BA519}" dt="2021-05-15T08:23:05.935" v="1543"/>
          <ac:spMkLst>
            <pc:docMk/>
            <pc:sldMk cId="146225" sldId="278"/>
            <ac:spMk id="13" creationId="{DF5DFF24-03C0-4BAC-B955-2B8283E6FFDB}"/>
          </ac:spMkLst>
        </pc:spChg>
      </pc:sldChg>
      <pc:sldChg chg="modSp add mod">
        <pc:chgData name="OLEG BILOVUS" userId="0223253b-c004-43a8-88dc-eef6a11e0c8d" providerId="ADAL" clId="{F0313AD4-205A-490D-A407-6023FF0BA519}" dt="2021-05-15T08:25:38.899" v="1586"/>
        <pc:sldMkLst>
          <pc:docMk/>
          <pc:sldMk cId="1648298236" sldId="279"/>
        </pc:sldMkLst>
        <pc:spChg chg="mod">
          <ac:chgData name="OLEG BILOVUS" userId="0223253b-c004-43a8-88dc-eef6a11e0c8d" providerId="ADAL" clId="{F0313AD4-205A-490D-A407-6023FF0BA519}" dt="2021-05-15T08:25:38.899" v="1586"/>
          <ac:spMkLst>
            <pc:docMk/>
            <pc:sldMk cId="1648298236" sldId="279"/>
            <ac:spMk id="9" creationId="{7DA3DFC4-FF53-4EEE-B1FC-3817534D39FC}"/>
          </ac:spMkLst>
        </pc:spChg>
        <pc:spChg chg="mod">
          <ac:chgData name="OLEG BILOVUS" userId="0223253b-c004-43a8-88dc-eef6a11e0c8d" providerId="ADAL" clId="{F0313AD4-205A-490D-A407-6023FF0BA519}" dt="2021-05-15T08:22:59.039" v="1542" actId="207"/>
          <ac:spMkLst>
            <pc:docMk/>
            <pc:sldMk cId="1648298236" sldId="279"/>
            <ac:spMk id="13" creationId="{DF5DFF24-03C0-4BAC-B955-2B8283E6FFDB}"/>
          </ac:spMkLst>
        </pc:spChg>
      </pc:sldChg>
      <pc:sldChg chg="addSp modSp add mod">
        <pc:chgData name="OLEG BILOVUS" userId="0223253b-c004-43a8-88dc-eef6a11e0c8d" providerId="ADAL" clId="{F0313AD4-205A-490D-A407-6023FF0BA519}" dt="2021-05-15T08:27:44.474" v="1631"/>
        <pc:sldMkLst>
          <pc:docMk/>
          <pc:sldMk cId="1520867571" sldId="280"/>
        </pc:sldMkLst>
        <pc:spChg chg="add mod">
          <ac:chgData name="OLEG BILOVUS" userId="0223253b-c004-43a8-88dc-eef6a11e0c8d" providerId="ADAL" clId="{F0313AD4-205A-490D-A407-6023FF0BA519}" dt="2021-05-15T08:25:09.952" v="1571" actId="1076"/>
          <ac:spMkLst>
            <pc:docMk/>
            <pc:sldMk cId="1520867571" sldId="280"/>
            <ac:spMk id="6" creationId="{642C0A3B-DC0E-4594-8F49-A6B9A4824A50}"/>
          </ac:spMkLst>
        </pc:spChg>
        <pc:spChg chg="add mod">
          <ac:chgData name="OLEG BILOVUS" userId="0223253b-c004-43a8-88dc-eef6a11e0c8d" providerId="ADAL" clId="{F0313AD4-205A-490D-A407-6023FF0BA519}" dt="2021-05-15T08:27:05.214" v="1609" actId="14100"/>
          <ac:spMkLst>
            <pc:docMk/>
            <pc:sldMk cId="1520867571" sldId="280"/>
            <ac:spMk id="14" creationId="{ACCBB2A5-9947-4786-9590-0ED63356710D}"/>
          </ac:spMkLst>
        </pc:spChg>
        <pc:spChg chg="add mod">
          <ac:chgData name="OLEG BILOVUS" userId="0223253b-c004-43a8-88dc-eef6a11e0c8d" providerId="ADAL" clId="{F0313AD4-205A-490D-A407-6023FF0BA519}" dt="2021-05-15T08:27:34.782" v="1630"/>
          <ac:spMkLst>
            <pc:docMk/>
            <pc:sldMk cId="1520867571" sldId="280"/>
            <ac:spMk id="15" creationId="{78EF6636-C08C-485A-8412-8526598E82A3}"/>
          </ac:spMkLst>
        </pc:spChg>
        <pc:spChg chg="add mod">
          <ac:chgData name="OLEG BILOVUS" userId="0223253b-c004-43a8-88dc-eef6a11e0c8d" providerId="ADAL" clId="{F0313AD4-205A-490D-A407-6023FF0BA519}" dt="2021-05-15T08:27:44.474" v="1631"/>
          <ac:spMkLst>
            <pc:docMk/>
            <pc:sldMk cId="1520867571" sldId="280"/>
            <ac:spMk id="17" creationId="{5690C762-F15B-4E3A-BF70-97304AE4440B}"/>
          </ac:spMkLst>
        </pc:spChg>
      </pc:sldChg>
      <pc:sldChg chg="delSp modSp add mod">
        <pc:chgData name="OLEG BILOVUS" userId="0223253b-c004-43a8-88dc-eef6a11e0c8d" providerId="ADAL" clId="{F0313AD4-205A-490D-A407-6023FF0BA519}" dt="2021-05-15T08:26:26.029" v="1596"/>
        <pc:sldMkLst>
          <pc:docMk/>
          <pc:sldMk cId="1517654210" sldId="281"/>
        </pc:sldMkLst>
        <pc:spChg chg="mod">
          <ac:chgData name="OLEG BILOVUS" userId="0223253b-c004-43a8-88dc-eef6a11e0c8d" providerId="ADAL" clId="{F0313AD4-205A-490D-A407-6023FF0BA519}" dt="2021-05-15T08:26:09.134" v="1593" actId="1582"/>
          <ac:spMkLst>
            <pc:docMk/>
            <pc:sldMk cId="1517654210" sldId="281"/>
            <ac:spMk id="4" creationId="{70D32615-E3D7-4B0E-8FC0-98D06FDF13A5}"/>
          </ac:spMkLst>
        </pc:spChg>
        <pc:spChg chg="del mod">
          <ac:chgData name="OLEG BILOVUS" userId="0223253b-c004-43a8-88dc-eef6a11e0c8d" providerId="ADAL" clId="{F0313AD4-205A-490D-A407-6023FF0BA519}" dt="2021-05-15T08:25:52.868" v="1590" actId="478"/>
          <ac:spMkLst>
            <pc:docMk/>
            <pc:sldMk cId="1517654210" sldId="281"/>
            <ac:spMk id="6" creationId="{642C0A3B-DC0E-4594-8F49-A6B9A4824A50}"/>
          </ac:spMkLst>
        </pc:spChg>
        <pc:spChg chg="mod">
          <ac:chgData name="OLEG BILOVUS" userId="0223253b-c004-43a8-88dc-eef6a11e0c8d" providerId="ADAL" clId="{F0313AD4-205A-490D-A407-6023FF0BA519}" dt="2021-05-15T08:26:26.029" v="1596"/>
          <ac:spMkLst>
            <pc:docMk/>
            <pc:sldMk cId="1517654210" sldId="281"/>
            <ac:spMk id="9" creationId="{7DA3DFC4-FF53-4EEE-B1FC-3817534D39FC}"/>
          </ac:spMkLst>
        </pc:spChg>
        <pc:spChg chg="mod">
          <ac:chgData name="OLEG BILOVUS" userId="0223253b-c004-43a8-88dc-eef6a11e0c8d" providerId="ADAL" clId="{F0313AD4-205A-490D-A407-6023FF0BA519}" dt="2021-05-15T08:26:15.343" v="1595" actId="1582"/>
          <ac:spMkLst>
            <pc:docMk/>
            <pc:sldMk cId="1517654210" sldId="281"/>
            <ac:spMk id="13" creationId="{DF5DFF24-03C0-4BAC-B955-2B8283E6FFDB}"/>
          </ac:spMkLst>
        </pc:spChg>
        <pc:spChg chg="del">
          <ac:chgData name="OLEG BILOVUS" userId="0223253b-c004-43a8-88dc-eef6a11e0c8d" providerId="ADAL" clId="{F0313AD4-205A-490D-A407-6023FF0BA519}" dt="2021-05-15T08:25:50.990" v="1588" actId="478"/>
          <ac:spMkLst>
            <pc:docMk/>
            <pc:sldMk cId="1517654210" sldId="281"/>
            <ac:spMk id="14" creationId="{ACCBB2A5-9947-4786-9590-0ED63356710D}"/>
          </ac:spMkLst>
        </pc:spChg>
        <pc:spChg chg="del">
          <ac:chgData name="OLEG BILOVUS" userId="0223253b-c004-43a8-88dc-eef6a11e0c8d" providerId="ADAL" clId="{F0313AD4-205A-490D-A407-6023FF0BA519}" dt="2021-05-15T08:25:54.100" v="1591" actId="478"/>
          <ac:spMkLst>
            <pc:docMk/>
            <pc:sldMk cId="1517654210" sldId="281"/>
            <ac:spMk id="15" creationId="{78EF6636-C08C-485A-8412-8526598E82A3}"/>
          </ac:spMkLst>
        </pc:spChg>
      </pc:sldChg>
      <pc:sldChg chg="add">
        <pc:chgData name="OLEG BILOVUS" userId="0223253b-c004-43a8-88dc-eef6a11e0c8d" providerId="ADAL" clId="{F0313AD4-205A-490D-A407-6023FF0BA519}" dt="2021-05-15T08:29:02.542" v="1633"/>
        <pc:sldMkLst>
          <pc:docMk/>
          <pc:sldMk cId="1022831243" sldId="282"/>
        </pc:sldMkLst>
      </pc:sldChg>
    </pc:docChg>
  </pc:docChgLst>
  <pc:docChgLst>
    <pc:chgData name="PAOLO PISAPIA" userId="S::p.pisapia10@studenti.unisa.it::c3057cb5-09ad-4e69-ad2b-0cb7de88ee5a" providerId="AD" clId="Web-{D4CDB291-59DC-4CCE-9EF6-D473BB3C1FA8}"/>
    <pc:docChg chg="modSld">
      <pc:chgData name="PAOLO PISAPIA" userId="S::p.pisapia10@studenti.unisa.it::c3057cb5-09ad-4e69-ad2b-0cb7de88ee5a" providerId="AD" clId="Web-{D4CDB291-59DC-4CCE-9EF6-D473BB3C1FA8}" dt="2021-05-22T12:58:51.055" v="10"/>
      <pc:docMkLst>
        <pc:docMk/>
      </pc:docMkLst>
      <pc:sldChg chg="modSp">
        <pc:chgData name="PAOLO PISAPIA" userId="S::p.pisapia10@studenti.unisa.it::c3057cb5-09ad-4e69-ad2b-0cb7de88ee5a" providerId="AD" clId="Web-{D4CDB291-59DC-4CCE-9EF6-D473BB3C1FA8}" dt="2021-05-22T12:58:51.055" v="10"/>
        <pc:sldMkLst>
          <pc:docMk/>
          <pc:sldMk cId="1914451908" sldId="277"/>
        </pc:sldMkLst>
        <pc:spChg chg="mod">
          <ac:chgData name="PAOLO PISAPIA" userId="S::p.pisapia10@studenti.unisa.it::c3057cb5-09ad-4e69-ad2b-0cb7de88ee5a" providerId="AD" clId="Web-{D4CDB291-59DC-4CCE-9EF6-D473BB3C1FA8}" dt="2021-05-22T12:58:10.648" v="3" actId="1076"/>
          <ac:spMkLst>
            <pc:docMk/>
            <pc:sldMk cId="1914451908" sldId="277"/>
            <ac:spMk id="8" creationId="{272CF5F6-C522-42E9-A28C-002C2785A4AA}"/>
          </ac:spMkLst>
        </pc:spChg>
        <pc:spChg chg="mod">
          <ac:chgData name="PAOLO PISAPIA" userId="S::p.pisapia10@studenti.unisa.it::c3057cb5-09ad-4e69-ad2b-0cb7de88ee5a" providerId="AD" clId="Web-{D4CDB291-59DC-4CCE-9EF6-D473BB3C1FA8}" dt="2021-05-22T12:58:33.242" v="6" actId="20577"/>
          <ac:spMkLst>
            <pc:docMk/>
            <pc:sldMk cId="1914451908" sldId="277"/>
            <ac:spMk id="15" creationId="{6306A175-C135-45AC-93FA-CF56DD19BE57}"/>
          </ac:spMkLst>
        </pc:spChg>
        <pc:spChg chg="mod">
          <ac:chgData name="PAOLO PISAPIA" userId="S::p.pisapia10@studenti.unisa.it::c3057cb5-09ad-4e69-ad2b-0cb7de88ee5a" providerId="AD" clId="Web-{D4CDB291-59DC-4CCE-9EF6-D473BB3C1FA8}" dt="2021-05-22T12:58:51.055" v="10"/>
          <ac:spMkLst>
            <pc:docMk/>
            <pc:sldMk cId="1914451908" sldId="277"/>
            <ac:spMk id="21" creationId="{B17C7BBC-C33D-4E79-852E-C8F9D7ED5E7C}"/>
          </ac:spMkLst>
        </pc:spChg>
      </pc:sldChg>
    </pc:docChg>
  </pc:docChgLst>
  <pc:docChgLst>
    <pc:chgData name="OLEG BILOVUS" userId="0223253b-c004-43a8-88dc-eef6a11e0c8d" providerId="ADAL" clId="{DCECD2A5-5ECC-4BFD-B493-11E43F996E78}"/>
    <pc:docChg chg="undo redo custSel addSld delSld modSld sldOrd modSection">
      <pc:chgData name="OLEG BILOVUS" userId="0223253b-c004-43a8-88dc-eef6a11e0c8d" providerId="ADAL" clId="{DCECD2A5-5ECC-4BFD-B493-11E43F996E78}" dt="2021-05-22T07:22:53.815" v="3656" actId="3626"/>
      <pc:docMkLst>
        <pc:docMk/>
      </pc:docMkLst>
      <pc:sldChg chg="addSp delSp modSp modTransition">
        <pc:chgData name="OLEG BILOVUS" userId="0223253b-c004-43a8-88dc-eef6a11e0c8d" providerId="ADAL" clId="{DCECD2A5-5ECC-4BFD-B493-11E43F996E78}" dt="2021-05-15T15:40:57.056" v="250"/>
        <pc:sldMkLst>
          <pc:docMk/>
          <pc:sldMk cId="2832431539" sldId="256"/>
        </pc:sldMkLst>
        <pc:picChg chg="add del mod">
          <ac:chgData name="OLEG BILOVUS" userId="0223253b-c004-43a8-88dc-eef6a11e0c8d" providerId="ADAL" clId="{DCECD2A5-5ECC-4BFD-B493-11E43F996E78}" dt="2021-05-15T15:40:57.056" v="250"/>
          <ac:picMkLst>
            <pc:docMk/>
            <pc:sldMk cId="2832431539" sldId="256"/>
            <ac:picMk id="10" creationId="{73FFD619-0466-40BA-926B-E8458DC45EED}"/>
          </ac:picMkLst>
        </pc:picChg>
      </pc:sldChg>
      <pc:sldChg chg="addSp delSp modSp mod modTransition">
        <pc:chgData name="OLEG BILOVUS" userId="0223253b-c004-43a8-88dc-eef6a11e0c8d" providerId="ADAL" clId="{DCECD2A5-5ECC-4BFD-B493-11E43F996E78}" dt="2021-05-15T15:56:37.642" v="1171" actId="478"/>
        <pc:sldMkLst>
          <pc:docMk/>
          <pc:sldMk cId="4265046014" sldId="258"/>
        </pc:sldMkLst>
        <pc:spChg chg="add del">
          <ac:chgData name="OLEG BILOVUS" userId="0223253b-c004-43a8-88dc-eef6a11e0c8d" providerId="ADAL" clId="{DCECD2A5-5ECC-4BFD-B493-11E43F996E78}" dt="2021-05-15T15:56:37.642" v="1171" actId="478"/>
          <ac:spMkLst>
            <pc:docMk/>
            <pc:sldMk cId="4265046014" sldId="258"/>
            <ac:spMk id="8" creationId="{9329B46A-8873-4510-9722-CF3C23E02A54}"/>
          </ac:spMkLst>
        </pc:spChg>
        <pc:spChg chg="mod">
          <ac:chgData name="OLEG BILOVUS" userId="0223253b-c004-43a8-88dc-eef6a11e0c8d" providerId="ADAL" clId="{DCECD2A5-5ECC-4BFD-B493-11E43F996E78}" dt="2021-05-15T15:56:37.251" v="1170" actId="1035"/>
          <ac:spMkLst>
            <pc:docMk/>
            <pc:sldMk cId="4265046014" sldId="258"/>
            <ac:spMk id="20" creationId="{69F021C3-E8FE-48DB-809B-B0BFB79CF395}"/>
          </ac:spMkLst>
        </pc:spChg>
        <pc:spChg chg="mod">
          <ac:chgData name="OLEG BILOVUS" userId="0223253b-c004-43a8-88dc-eef6a11e0c8d" providerId="ADAL" clId="{DCECD2A5-5ECC-4BFD-B493-11E43F996E78}" dt="2021-05-15T15:56:37.251" v="1170" actId="1035"/>
          <ac:spMkLst>
            <pc:docMk/>
            <pc:sldMk cId="4265046014" sldId="258"/>
            <ac:spMk id="21" creationId="{478FC45F-1205-40D3-9A5A-04DDA595A454}"/>
          </ac:spMkLst>
        </pc:spChg>
        <pc:spChg chg="mod">
          <ac:chgData name="OLEG BILOVUS" userId="0223253b-c004-43a8-88dc-eef6a11e0c8d" providerId="ADAL" clId="{DCECD2A5-5ECC-4BFD-B493-11E43F996E78}" dt="2021-05-15T15:56:37.251" v="1170" actId="1035"/>
          <ac:spMkLst>
            <pc:docMk/>
            <pc:sldMk cId="4265046014" sldId="258"/>
            <ac:spMk id="22" creationId="{7D3AB1DA-2760-4E40-B172-ED82BF338E5E}"/>
          </ac:spMkLst>
        </pc:spChg>
        <pc:spChg chg="mod">
          <ac:chgData name="OLEG BILOVUS" userId="0223253b-c004-43a8-88dc-eef6a11e0c8d" providerId="ADAL" clId="{DCECD2A5-5ECC-4BFD-B493-11E43F996E78}" dt="2021-05-15T15:56:37.251" v="1170" actId="1035"/>
          <ac:spMkLst>
            <pc:docMk/>
            <pc:sldMk cId="4265046014" sldId="258"/>
            <ac:spMk id="23" creationId="{DF75AE57-C42C-4E83-861D-91C583E5C04D}"/>
          </ac:spMkLst>
        </pc:spChg>
        <pc:spChg chg="mod">
          <ac:chgData name="OLEG BILOVUS" userId="0223253b-c004-43a8-88dc-eef6a11e0c8d" providerId="ADAL" clId="{DCECD2A5-5ECC-4BFD-B493-11E43F996E78}" dt="2021-05-15T15:56:37.251" v="1170" actId="1035"/>
          <ac:spMkLst>
            <pc:docMk/>
            <pc:sldMk cId="4265046014" sldId="258"/>
            <ac:spMk id="24" creationId="{69BA5BC8-2143-4F74-AD79-6E74F0E10A47}"/>
          </ac:spMkLst>
        </pc:spChg>
        <pc:picChg chg="add del mod">
          <ac:chgData name="OLEG BILOVUS" userId="0223253b-c004-43a8-88dc-eef6a11e0c8d" providerId="ADAL" clId="{DCECD2A5-5ECC-4BFD-B493-11E43F996E78}" dt="2021-05-15T15:41:12.806" v="254"/>
          <ac:picMkLst>
            <pc:docMk/>
            <pc:sldMk cId="4265046014" sldId="258"/>
            <ac:picMk id="30" creationId="{1606C022-D381-4B8D-A65D-6F92A624E1E0}"/>
          </ac:picMkLst>
        </pc:picChg>
      </pc:sldChg>
      <pc:sldChg chg="modTransition">
        <pc:chgData name="OLEG BILOVUS" userId="0223253b-c004-43a8-88dc-eef6a11e0c8d" providerId="ADAL" clId="{DCECD2A5-5ECC-4BFD-B493-11E43F996E78}" dt="2021-05-15T15:34:08.632" v="240"/>
        <pc:sldMkLst>
          <pc:docMk/>
          <pc:sldMk cId="760050668" sldId="259"/>
        </pc:sldMkLst>
      </pc:sldChg>
      <pc:sldChg chg="modTransition">
        <pc:chgData name="OLEG BILOVUS" userId="0223253b-c004-43a8-88dc-eef6a11e0c8d" providerId="ADAL" clId="{DCECD2A5-5ECC-4BFD-B493-11E43F996E78}" dt="2021-05-15T15:34:08.632" v="240"/>
        <pc:sldMkLst>
          <pc:docMk/>
          <pc:sldMk cId="2145697177" sldId="260"/>
        </pc:sldMkLst>
      </pc:sldChg>
      <pc:sldChg chg="modTransition">
        <pc:chgData name="OLEG BILOVUS" userId="0223253b-c004-43a8-88dc-eef6a11e0c8d" providerId="ADAL" clId="{DCECD2A5-5ECC-4BFD-B493-11E43F996E78}" dt="2021-05-15T15:34:08.632" v="240"/>
        <pc:sldMkLst>
          <pc:docMk/>
          <pc:sldMk cId="6887231" sldId="261"/>
        </pc:sldMkLst>
      </pc:sldChg>
      <pc:sldChg chg="modTransition">
        <pc:chgData name="OLEG BILOVUS" userId="0223253b-c004-43a8-88dc-eef6a11e0c8d" providerId="ADAL" clId="{DCECD2A5-5ECC-4BFD-B493-11E43F996E78}" dt="2021-05-15T15:34:08.632" v="240"/>
        <pc:sldMkLst>
          <pc:docMk/>
          <pc:sldMk cId="1922189017" sldId="262"/>
        </pc:sldMkLst>
      </pc:sldChg>
      <pc:sldChg chg="modTransition">
        <pc:chgData name="OLEG BILOVUS" userId="0223253b-c004-43a8-88dc-eef6a11e0c8d" providerId="ADAL" clId="{DCECD2A5-5ECC-4BFD-B493-11E43F996E78}" dt="2021-05-15T15:34:08.632" v="240"/>
        <pc:sldMkLst>
          <pc:docMk/>
          <pc:sldMk cId="2730018152" sldId="263"/>
        </pc:sldMkLst>
      </pc:sldChg>
      <pc:sldChg chg="modTransition">
        <pc:chgData name="OLEG BILOVUS" userId="0223253b-c004-43a8-88dc-eef6a11e0c8d" providerId="ADAL" clId="{DCECD2A5-5ECC-4BFD-B493-11E43F996E78}" dt="2021-05-15T15:34:08.632" v="240"/>
        <pc:sldMkLst>
          <pc:docMk/>
          <pc:sldMk cId="741069202" sldId="264"/>
        </pc:sldMkLst>
      </pc:sldChg>
      <pc:sldChg chg="modTransition">
        <pc:chgData name="OLEG BILOVUS" userId="0223253b-c004-43a8-88dc-eef6a11e0c8d" providerId="ADAL" clId="{DCECD2A5-5ECC-4BFD-B493-11E43F996E78}" dt="2021-05-15T15:34:08.632" v="240"/>
        <pc:sldMkLst>
          <pc:docMk/>
          <pc:sldMk cId="444343760" sldId="265"/>
        </pc:sldMkLst>
      </pc:sldChg>
      <pc:sldChg chg="modTransition">
        <pc:chgData name="OLEG BILOVUS" userId="0223253b-c004-43a8-88dc-eef6a11e0c8d" providerId="ADAL" clId="{DCECD2A5-5ECC-4BFD-B493-11E43F996E78}" dt="2021-05-15T15:34:08.632" v="240"/>
        <pc:sldMkLst>
          <pc:docMk/>
          <pc:sldMk cId="552463674" sldId="266"/>
        </pc:sldMkLst>
      </pc:sldChg>
      <pc:sldChg chg="modTransition">
        <pc:chgData name="OLEG BILOVUS" userId="0223253b-c004-43a8-88dc-eef6a11e0c8d" providerId="ADAL" clId="{DCECD2A5-5ECC-4BFD-B493-11E43F996E78}" dt="2021-05-15T15:34:08.632" v="240"/>
        <pc:sldMkLst>
          <pc:docMk/>
          <pc:sldMk cId="3852287939" sldId="267"/>
        </pc:sldMkLst>
      </pc:sldChg>
      <pc:sldChg chg="modTransition">
        <pc:chgData name="OLEG BILOVUS" userId="0223253b-c004-43a8-88dc-eef6a11e0c8d" providerId="ADAL" clId="{DCECD2A5-5ECC-4BFD-B493-11E43F996E78}" dt="2021-05-15T15:34:08.632" v="240"/>
        <pc:sldMkLst>
          <pc:docMk/>
          <pc:sldMk cId="1654670219" sldId="268"/>
        </pc:sldMkLst>
      </pc:sldChg>
      <pc:sldChg chg="modTransition">
        <pc:chgData name="OLEG BILOVUS" userId="0223253b-c004-43a8-88dc-eef6a11e0c8d" providerId="ADAL" clId="{DCECD2A5-5ECC-4BFD-B493-11E43F996E78}" dt="2021-05-15T15:34:08.632" v="240"/>
        <pc:sldMkLst>
          <pc:docMk/>
          <pc:sldMk cId="2334009561" sldId="269"/>
        </pc:sldMkLst>
      </pc:sldChg>
      <pc:sldChg chg="modTransition">
        <pc:chgData name="OLEG BILOVUS" userId="0223253b-c004-43a8-88dc-eef6a11e0c8d" providerId="ADAL" clId="{DCECD2A5-5ECC-4BFD-B493-11E43F996E78}" dt="2021-05-15T15:34:08.632" v="240"/>
        <pc:sldMkLst>
          <pc:docMk/>
          <pc:sldMk cId="3808324540" sldId="271"/>
        </pc:sldMkLst>
      </pc:sldChg>
      <pc:sldChg chg="modTransition">
        <pc:chgData name="OLEG BILOVUS" userId="0223253b-c004-43a8-88dc-eef6a11e0c8d" providerId="ADAL" clId="{DCECD2A5-5ECC-4BFD-B493-11E43F996E78}" dt="2021-05-15T15:34:08.632" v="240"/>
        <pc:sldMkLst>
          <pc:docMk/>
          <pc:sldMk cId="1945969099" sldId="272"/>
        </pc:sldMkLst>
      </pc:sldChg>
      <pc:sldChg chg="modTransition">
        <pc:chgData name="OLEG BILOVUS" userId="0223253b-c004-43a8-88dc-eef6a11e0c8d" providerId="ADAL" clId="{DCECD2A5-5ECC-4BFD-B493-11E43F996E78}" dt="2021-05-15T15:34:08.632" v="240"/>
        <pc:sldMkLst>
          <pc:docMk/>
          <pc:sldMk cId="540775132" sldId="273"/>
        </pc:sldMkLst>
      </pc:sldChg>
      <pc:sldChg chg="modTransition">
        <pc:chgData name="OLEG BILOVUS" userId="0223253b-c004-43a8-88dc-eef6a11e0c8d" providerId="ADAL" clId="{DCECD2A5-5ECC-4BFD-B493-11E43F996E78}" dt="2021-05-15T15:34:08.632" v="240"/>
        <pc:sldMkLst>
          <pc:docMk/>
          <pc:sldMk cId="168869932" sldId="274"/>
        </pc:sldMkLst>
      </pc:sldChg>
      <pc:sldChg chg="modTransition">
        <pc:chgData name="OLEG BILOVUS" userId="0223253b-c004-43a8-88dc-eef6a11e0c8d" providerId="ADAL" clId="{DCECD2A5-5ECC-4BFD-B493-11E43F996E78}" dt="2021-05-15T15:34:08.632" v="240"/>
        <pc:sldMkLst>
          <pc:docMk/>
          <pc:sldMk cId="2315066733" sldId="275"/>
        </pc:sldMkLst>
      </pc:sldChg>
      <pc:sldChg chg="modTransition">
        <pc:chgData name="OLEG BILOVUS" userId="0223253b-c004-43a8-88dc-eef6a11e0c8d" providerId="ADAL" clId="{DCECD2A5-5ECC-4BFD-B493-11E43F996E78}" dt="2021-05-15T15:34:08.632" v="240"/>
        <pc:sldMkLst>
          <pc:docMk/>
          <pc:sldMk cId="598336129" sldId="276"/>
        </pc:sldMkLst>
      </pc:sldChg>
      <pc:sldChg chg="modTransition">
        <pc:chgData name="OLEG BILOVUS" userId="0223253b-c004-43a8-88dc-eef6a11e0c8d" providerId="ADAL" clId="{DCECD2A5-5ECC-4BFD-B493-11E43F996E78}" dt="2021-05-15T15:34:08.632" v="240"/>
        <pc:sldMkLst>
          <pc:docMk/>
          <pc:sldMk cId="1914451908" sldId="277"/>
        </pc:sldMkLst>
      </pc:sldChg>
      <pc:sldChg chg="modTransition">
        <pc:chgData name="OLEG BILOVUS" userId="0223253b-c004-43a8-88dc-eef6a11e0c8d" providerId="ADAL" clId="{DCECD2A5-5ECC-4BFD-B493-11E43F996E78}" dt="2021-05-15T15:34:08.632" v="240"/>
        <pc:sldMkLst>
          <pc:docMk/>
          <pc:sldMk cId="146225" sldId="278"/>
        </pc:sldMkLst>
      </pc:sldChg>
      <pc:sldChg chg="modTransition">
        <pc:chgData name="OLEG BILOVUS" userId="0223253b-c004-43a8-88dc-eef6a11e0c8d" providerId="ADAL" clId="{DCECD2A5-5ECC-4BFD-B493-11E43F996E78}" dt="2021-05-15T15:34:08.632" v="240"/>
        <pc:sldMkLst>
          <pc:docMk/>
          <pc:sldMk cId="1648298236" sldId="279"/>
        </pc:sldMkLst>
      </pc:sldChg>
      <pc:sldChg chg="modSp mod modTransition">
        <pc:chgData name="OLEG BILOVUS" userId="0223253b-c004-43a8-88dc-eef6a11e0c8d" providerId="ADAL" clId="{DCECD2A5-5ECC-4BFD-B493-11E43F996E78}" dt="2021-05-16T17:34:55.747" v="3591" actId="3626"/>
        <pc:sldMkLst>
          <pc:docMk/>
          <pc:sldMk cId="1520867571" sldId="280"/>
        </pc:sldMkLst>
        <pc:spChg chg="mod">
          <ac:chgData name="OLEG BILOVUS" userId="0223253b-c004-43a8-88dc-eef6a11e0c8d" providerId="ADAL" clId="{DCECD2A5-5ECC-4BFD-B493-11E43F996E78}" dt="2021-05-15T15:32:38.709" v="236" actId="1076"/>
          <ac:spMkLst>
            <pc:docMk/>
            <pc:sldMk cId="1520867571" sldId="280"/>
            <ac:spMk id="6" creationId="{642C0A3B-DC0E-4594-8F49-A6B9A4824A50}"/>
          </ac:spMkLst>
        </pc:spChg>
        <pc:spChg chg="mod">
          <ac:chgData name="OLEG BILOVUS" userId="0223253b-c004-43a8-88dc-eef6a11e0c8d" providerId="ADAL" clId="{DCECD2A5-5ECC-4BFD-B493-11E43F996E78}" dt="2021-05-15T15:32:43.356" v="237" actId="14100"/>
          <ac:spMkLst>
            <pc:docMk/>
            <pc:sldMk cId="1520867571" sldId="280"/>
            <ac:spMk id="14" creationId="{ACCBB2A5-9947-4786-9590-0ED63356710D}"/>
          </ac:spMkLst>
        </pc:spChg>
        <pc:spChg chg="mod">
          <ac:chgData name="OLEG BILOVUS" userId="0223253b-c004-43a8-88dc-eef6a11e0c8d" providerId="ADAL" clId="{DCECD2A5-5ECC-4BFD-B493-11E43F996E78}" dt="2021-05-16T17:34:52.417" v="3590" actId="3626"/>
          <ac:spMkLst>
            <pc:docMk/>
            <pc:sldMk cId="1520867571" sldId="280"/>
            <ac:spMk id="15" creationId="{78EF6636-C08C-485A-8412-8526598E82A3}"/>
          </ac:spMkLst>
        </pc:spChg>
        <pc:spChg chg="mod">
          <ac:chgData name="OLEG BILOVUS" userId="0223253b-c004-43a8-88dc-eef6a11e0c8d" providerId="ADAL" clId="{DCECD2A5-5ECC-4BFD-B493-11E43F996E78}" dt="2021-05-16T17:34:55.747" v="3591" actId="3626"/>
          <ac:spMkLst>
            <pc:docMk/>
            <pc:sldMk cId="1520867571" sldId="280"/>
            <ac:spMk id="17" creationId="{5690C762-F15B-4E3A-BF70-97304AE4440B}"/>
          </ac:spMkLst>
        </pc:spChg>
      </pc:sldChg>
      <pc:sldChg chg="modTransition">
        <pc:chgData name="OLEG BILOVUS" userId="0223253b-c004-43a8-88dc-eef6a11e0c8d" providerId="ADAL" clId="{DCECD2A5-5ECC-4BFD-B493-11E43F996E78}" dt="2021-05-15T15:34:08.632" v="240"/>
        <pc:sldMkLst>
          <pc:docMk/>
          <pc:sldMk cId="1517654210" sldId="281"/>
        </pc:sldMkLst>
      </pc:sldChg>
      <pc:sldChg chg="addSp delSp modSp mod modTransition">
        <pc:chgData name="OLEG BILOVUS" userId="0223253b-c004-43a8-88dc-eef6a11e0c8d" providerId="ADAL" clId="{DCECD2A5-5ECC-4BFD-B493-11E43F996E78}" dt="2021-05-16T17:31:47.197" v="3585" actId="339"/>
        <pc:sldMkLst>
          <pc:docMk/>
          <pc:sldMk cId="1022831243" sldId="282"/>
        </pc:sldMkLst>
        <pc:spChg chg="add mod">
          <ac:chgData name="OLEG BILOVUS" userId="0223253b-c004-43a8-88dc-eef6a11e0c8d" providerId="ADAL" clId="{DCECD2A5-5ECC-4BFD-B493-11E43F996E78}" dt="2021-05-15T15:23:32.958" v="56" actId="14100"/>
          <ac:spMkLst>
            <pc:docMk/>
            <pc:sldMk cId="1022831243" sldId="282"/>
            <ac:spMk id="2" creationId="{23589FBE-44B6-4C08-920B-211C8FB157A6}"/>
          </ac:spMkLst>
        </pc:spChg>
        <pc:spChg chg="add mod">
          <ac:chgData name="OLEG BILOVUS" userId="0223253b-c004-43a8-88dc-eef6a11e0c8d" providerId="ADAL" clId="{DCECD2A5-5ECC-4BFD-B493-11E43F996E78}" dt="2021-05-15T15:24:05.967" v="66" actId="688"/>
          <ac:spMkLst>
            <pc:docMk/>
            <pc:sldMk cId="1022831243" sldId="282"/>
            <ac:spMk id="3" creationId="{EC4AB583-AB89-4CEE-994B-537B4DB9FCBD}"/>
          </ac:spMkLst>
        </pc:spChg>
        <pc:spChg chg="add mod">
          <ac:chgData name="OLEG BILOVUS" userId="0223253b-c004-43a8-88dc-eef6a11e0c8d" providerId="ADAL" clId="{DCECD2A5-5ECC-4BFD-B493-11E43F996E78}" dt="2021-05-15T15:18:59.824" v="4" actId="207"/>
          <ac:spMkLst>
            <pc:docMk/>
            <pc:sldMk cId="1022831243" sldId="282"/>
            <ac:spMk id="8" creationId="{2EA7F2D7-951B-4085-9601-E084CC1DB5A7}"/>
          </ac:spMkLst>
        </pc:spChg>
        <pc:spChg chg="add mod">
          <ac:chgData name="OLEG BILOVUS" userId="0223253b-c004-43a8-88dc-eef6a11e0c8d" providerId="ADAL" clId="{DCECD2A5-5ECC-4BFD-B493-11E43F996E78}" dt="2021-05-16T17:31:47.197" v="3585" actId="339"/>
          <ac:spMkLst>
            <pc:docMk/>
            <pc:sldMk cId="1022831243" sldId="282"/>
            <ac:spMk id="9" creationId="{4192305A-2226-405A-93C1-71EAA01586A3}"/>
          </ac:spMkLst>
        </pc:spChg>
        <pc:spChg chg="add del mod">
          <ac:chgData name="OLEG BILOVUS" userId="0223253b-c004-43a8-88dc-eef6a11e0c8d" providerId="ADAL" clId="{DCECD2A5-5ECC-4BFD-B493-11E43F996E78}" dt="2021-05-15T15:24:50.245" v="79"/>
          <ac:spMkLst>
            <pc:docMk/>
            <pc:sldMk cId="1022831243" sldId="282"/>
            <ac:spMk id="13" creationId="{DE0CD659-6653-4B58-B655-ACA4BE874811}"/>
          </ac:spMkLst>
        </pc:spChg>
        <pc:spChg chg="add del mod">
          <ac:chgData name="OLEG BILOVUS" userId="0223253b-c004-43a8-88dc-eef6a11e0c8d" providerId="ADAL" clId="{DCECD2A5-5ECC-4BFD-B493-11E43F996E78}" dt="2021-05-15T15:24:50.245" v="79"/>
          <ac:spMkLst>
            <pc:docMk/>
            <pc:sldMk cId="1022831243" sldId="282"/>
            <ac:spMk id="14" creationId="{C5C5B55B-5B9B-4D32-9FCB-64F18E232AA8}"/>
          </ac:spMkLst>
        </pc:spChg>
        <pc:spChg chg="add del mod">
          <ac:chgData name="OLEG BILOVUS" userId="0223253b-c004-43a8-88dc-eef6a11e0c8d" providerId="ADAL" clId="{DCECD2A5-5ECC-4BFD-B493-11E43F996E78}" dt="2021-05-15T15:24:49.199" v="77"/>
          <ac:spMkLst>
            <pc:docMk/>
            <pc:sldMk cId="1022831243" sldId="282"/>
            <ac:spMk id="15" creationId="{8E2D18D5-54F1-4CCA-B3DA-08B57CD16277}"/>
          </ac:spMkLst>
        </pc:spChg>
        <pc:spChg chg="mod">
          <ac:chgData name="OLEG BILOVUS" userId="0223253b-c004-43a8-88dc-eef6a11e0c8d" providerId="ADAL" clId="{DCECD2A5-5ECC-4BFD-B493-11E43F996E78}" dt="2021-05-15T15:22:03.281" v="41" actId="207"/>
          <ac:spMkLst>
            <pc:docMk/>
            <pc:sldMk cId="1022831243" sldId="282"/>
            <ac:spMk id="16" creationId="{64174521-4C91-413A-BC8E-876FB7616CCF}"/>
          </ac:spMkLst>
        </pc:spChg>
        <pc:spChg chg="del">
          <ac:chgData name="OLEG BILOVUS" userId="0223253b-c004-43a8-88dc-eef6a11e0c8d" providerId="ADAL" clId="{DCECD2A5-5ECC-4BFD-B493-11E43F996E78}" dt="2021-05-15T15:24:20.016" v="67" actId="478"/>
          <ac:spMkLst>
            <pc:docMk/>
            <pc:sldMk cId="1022831243" sldId="282"/>
            <ac:spMk id="17" creationId="{7C0DE682-EF2B-41B1-8674-1EC7A761B5F9}"/>
          </ac:spMkLst>
        </pc:spChg>
        <pc:spChg chg="add del mod">
          <ac:chgData name="OLEG BILOVUS" userId="0223253b-c004-43a8-88dc-eef6a11e0c8d" providerId="ADAL" clId="{DCECD2A5-5ECC-4BFD-B493-11E43F996E78}" dt="2021-05-15T15:24:49.199" v="77"/>
          <ac:spMkLst>
            <pc:docMk/>
            <pc:sldMk cId="1022831243" sldId="282"/>
            <ac:spMk id="18" creationId="{FE1F7212-DE0F-43AE-B782-AF92975698F7}"/>
          </ac:spMkLst>
        </pc:spChg>
        <pc:spChg chg="add del mod">
          <ac:chgData name="OLEG BILOVUS" userId="0223253b-c004-43a8-88dc-eef6a11e0c8d" providerId="ADAL" clId="{DCECD2A5-5ECC-4BFD-B493-11E43F996E78}" dt="2021-05-15T15:24:48.570" v="75"/>
          <ac:spMkLst>
            <pc:docMk/>
            <pc:sldMk cId="1022831243" sldId="282"/>
            <ac:spMk id="19" creationId="{E9D8AFA2-9757-4F15-BD48-E2D8AD2DCD07}"/>
          </ac:spMkLst>
        </pc:spChg>
        <pc:spChg chg="add del mod">
          <ac:chgData name="OLEG BILOVUS" userId="0223253b-c004-43a8-88dc-eef6a11e0c8d" providerId="ADAL" clId="{DCECD2A5-5ECC-4BFD-B493-11E43F996E78}" dt="2021-05-15T15:24:48.570" v="75"/>
          <ac:spMkLst>
            <pc:docMk/>
            <pc:sldMk cId="1022831243" sldId="282"/>
            <ac:spMk id="20" creationId="{63971228-ADE5-49DC-97FE-4C5F8A6C28C1}"/>
          </ac:spMkLst>
        </pc:spChg>
        <pc:spChg chg="add mod">
          <ac:chgData name="OLEG BILOVUS" userId="0223253b-c004-43a8-88dc-eef6a11e0c8d" providerId="ADAL" clId="{DCECD2A5-5ECC-4BFD-B493-11E43F996E78}" dt="2021-05-16T17:31:47.197" v="3585" actId="339"/>
          <ac:spMkLst>
            <pc:docMk/>
            <pc:sldMk cId="1022831243" sldId="282"/>
            <ac:spMk id="21" creationId="{3EBCBC2B-D4F9-46E4-A233-FA5E12AD76FD}"/>
          </ac:spMkLst>
        </pc:spChg>
        <pc:spChg chg="add mod">
          <ac:chgData name="OLEG BILOVUS" userId="0223253b-c004-43a8-88dc-eef6a11e0c8d" providerId="ADAL" clId="{DCECD2A5-5ECC-4BFD-B493-11E43F996E78}" dt="2021-05-15T15:24:58.376" v="81" actId="1076"/>
          <ac:spMkLst>
            <pc:docMk/>
            <pc:sldMk cId="1022831243" sldId="282"/>
            <ac:spMk id="22" creationId="{2E6B4B02-BE2E-431A-9913-64E946AF58F7}"/>
          </ac:spMkLst>
        </pc:spChg>
        <pc:spChg chg="add mod">
          <ac:chgData name="OLEG BILOVUS" userId="0223253b-c004-43a8-88dc-eef6a11e0c8d" providerId="ADAL" clId="{DCECD2A5-5ECC-4BFD-B493-11E43F996E78}" dt="2021-05-15T15:27:04.462" v="133" actId="20577"/>
          <ac:spMkLst>
            <pc:docMk/>
            <pc:sldMk cId="1022831243" sldId="282"/>
            <ac:spMk id="23" creationId="{54A3713C-7A6F-428B-B49F-34107F0D9B4F}"/>
          </ac:spMkLst>
        </pc:spChg>
        <pc:spChg chg="add mod">
          <ac:chgData name="OLEG BILOVUS" userId="0223253b-c004-43a8-88dc-eef6a11e0c8d" providerId="ADAL" clId="{DCECD2A5-5ECC-4BFD-B493-11E43F996E78}" dt="2021-05-16T17:31:47.197" v="3585" actId="339"/>
          <ac:spMkLst>
            <pc:docMk/>
            <pc:sldMk cId="1022831243" sldId="282"/>
            <ac:spMk id="24" creationId="{24A88098-CE57-4536-8193-DFCB83A8C9A5}"/>
          </ac:spMkLst>
        </pc:spChg>
        <pc:spChg chg="add mod">
          <ac:chgData name="OLEG BILOVUS" userId="0223253b-c004-43a8-88dc-eef6a11e0c8d" providerId="ADAL" clId="{DCECD2A5-5ECC-4BFD-B493-11E43F996E78}" dt="2021-05-15T15:25:02.560" v="83" actId="1076"/>
          <ac:spMkLst>
            <pc:docMk/>
            <pc:sldMk cId="1022831243" sldId="282"/>
            <ac:spMk id="25" creationId="{C74B20B9-6CF9-4B90-97B5-A48BD6C47302}"/>
          </ac:spMkLst>
        </pc:spChg>
        <pc:spChg chg="add mod">
          <ac:chgData name="OLEG BILOVUS" userId="0223253b-c004-43a8-88dc-eef6a11e0c8d" providerId="ADAL" clId="{DCECD2A5-5ECC-4BFD-B493-11E43F996E78}" dt="2021-05-15T15:27:33.675" v="162" actId="20577"/>
          <ac:spMkLst>
            <pc:docMk/>
            <pc:sldMk cId="1022831243" sldId="282"/>
            <ac:spMk id="26" creationId="{EA2F7412-DDB6-4D97-B3D3-CC9069B5EF49}"/>
          </ac:spMkLst>
        </pc:spChg>
        <pc:spChg chg="add mod">
          <ac:chgData name="OLEG BILOVUS" userId="0223253b-c004-43a8-88dc-eef6a11e0c8d" providerId="ADAL" clId="{DCECD2A5-5ECC-4BFD-B493-11E43F996E78}" dt="2021-05-16T17:31:47.197" v="3585" actId="339"/>
          <ac:spMkLst>
            <pc:docMk/>
            <pc:sldMk cId="1022831243" sldId="282"/>
            <ac:spMk id="27" creationId="{0A64B5C7-0BF6-4745-869E-5DCE579AEBB7}"/>
          </ac:spMkLst>
        </pc:spChg>
        <pc:spChg chg="add mod">
          <ac:chgData name="OLEG BILOVUS" userId="0223253b-c004-43a8-88dc-eef6a11e0c8d" providerId="ADAL" clId="{DCECD2A5-5ECC-4BFD-B493-11E43F996E78}" dt="2021-05-15T15:25:10.228" v="85" actId="1076"/>
          <ac:spMkLst>
            <pc:docMk/>
            <pc:sldMk cId="1022831243" sldId="282"/>
            <ac:spMk id="28" creationId="{598C2FEC-AB3E-4F12-8EDC-ACFCAC00E097}"/>
          </ac:spMkLst>
        </pc:spChg>
        <pc:spChg chg="add mod">
          <ac:chgData name="OLEG BILOVUS" userId="0223253b-c004-43a8-88dc-eef6a11e0c8d" providerId="ADAL" clId="{DCECD2A5-5ECC-4BFD-B493-11E43F996E78}" dt="2021-05-15T15:27:42.722" v="164" actId="20577"/>
          <ac:spMkLst>
            <pc:docMk/>
            <pc:sldMk cId="1022831243" sldId="282"/>
            <ac:spMk id="29" creationId="{1A3B98F1-C8D7-49F6-AEDE-1FD6973E014E}"/>
          </ac:spMkLst>
        </pc:spChg>
        <pc:spChg chg="add mod">
          <ac:chgData name="OLEG BILOVUS" userId="0223253b-c004-43a8-88dc-eef6a11e0c8d" providerId="ADAL" clId="{DCECD2A5-5ECC-4BFD-B493-11E43F996E78}" dt="2021-05-16T17:31:47.197" v="3585" actId="339"/>
          <ac:spMkLst>
            <pc:docMk/>
            <pc:sldMk cId="1022831243" sldId="282"/>
            <ac:spMk id="30" creationId="{EF149047-2D7A-455A-9D15-BD4A87D4BA3B}"/>
          </ac:spMkLst>
        </pc:spChg>
        <pc:spChg chg="add mod">
          <ac:chgData name="OLEG BILOVUS" userId="0223253b-c004-43a8-88dc-eef6a11e0c8d" providerId="ADAL" clId="{DCECD2A5-5ECC-4BFD-B493-11E43F996E78}" dt="2021-05-15T15:25:14.117" v="87" actId="1076"/>
          <ac:spMkLst>
            <pc:docMk/>
            <pc:sldMk cId="1022831243" sldId="282"/>
            <ac:spMk id="31" creationId="{61C4265C-58AB-45B3-83DA-181068B25949}"/>
          </ac:spMkLst>
        </pc:spChg>
        <pc:spChg chg="add mod">
          <ac:chgData name="OLEG BILOVUS" userId="0223253b-c004-43a8-88dc-eef6a11e0c8d" providerId="ADAL" clId="{DCECD2A5-5ECC-4BFD-B493-11E43F996E78}" dt="2021-05-15T15:28:01.625" v="173" actId="1076"/>
          <ac:spMkLst>
            <pc:docMk/>
            <pc:sldMk cId="1022831243" sldId="282"/>
            <ac:spMk id="32" creationId="{86BB393E-79A8-4491-855C-8E42D80191DE}"/>
          </ac:spMkLst>
        </pc:spChg>
        <pc:spChg chg="add mod">
          <ac:chgData name="OLEG BILOVUS" userId="0223253b-c004-43a8-88dc-eef6a11e0c8d" providerId="ADAL" clId="{DCECD2A5-5ECC-4BFD-B493-11E43F996E78}" dt="2021-05-16T17:31:47.197" v="3585" actId="339"/>
          <ac:spMkLst>
            <pc:docMk/>
            <pc:sldMk cId="1022831243" sldId="282"/>
            <ac:spMk id="33" creationId="{5F722983-BB57-4D2C-8B8A-E1729088B26C}"/>
          </ac:spMkLst>
        </pc:spChg>
        <pc:spChg chg="add mod">
          <ac:chgData name="OLEG BILOVUS" userId="0223253b-c004-43a8-88dc-eef6a11e0c8d" providerId="ADAL" clId="{DCECD2A5-5ECC-4BFD-B493-11E43F996E78}" dt="2021-05-15T15:26:01.419" v="94" actId="1076"/>
          <ac:spMkLst>
            <pc:docMk/>
            <pc:sldMk cId="1022831243" sldId="282"/>
            <ac:spMk id="34" creationId="{565F31C3-2195-45D6-97C2-C7C12205727E}"/>
          </ac:spMkLst>
        </pc:spChg>
        <pc:spChg chg="add del mod">
          <ac:chgData name="OLEG BILOVUS" userId="0223253b-c004-43a8-88dc-eef6a11e0c8d" providerId="ADAL" clId="{DCECD2A5-5ECC-4BFD-B493-11E43F996E78}" dt="2021-05-15T15:28:09.682" v="174" actId="478"/>
          <ac:spMkLst>
            <pc:docMk/>
            <pc:sldMk cId="1022831243" sldId="282"/>
            <ac:spMk id="35" creationId="{1350D3B7-90AC-4EC0-91EC-61127EBD20A7}"/>
          </ac:spMkLst>
        </pc:spChg>
        <pc:spChg chg="add mod">
          <ac:chgData name="OLEG BILOVUS" userId="0223253b-c004-43a8-88dc-eef6a11e0c8d" providerId="ADAL" clId="{DCECD2A5-5ECC-4BFD-B493-11E43F996E78}" dt="2021-05-16T17:31:47.197" v="3585" actId="339"/>
          <ac:spMkLst>
            <pc:docMk/>
            <pc:sldMk cId="1022831243" sldId="282"/>
            <ac:spMk id="36" creationId="{D42E69DB-BF98-4C11-B0A4-EDBDFD8B8777}"/>
          </ac:spMkLst>
        </pc:spChg>
        <pc:spChg chg="add mod">
          <ac:chgData name="OLEG BILOVUS" userId="0223253b-c004-43a8-88dc-eef6a11e0c8d" providerId="ADAL" clId="{DCECD2A5-5ECC-4BFD-B493-11E43F996E78}" dt="2021-05-15T15:26:07.100" v="95" actId="1076"/>
          <ac:spMkLst>
            <pc:docMk/>
            <pc:sldMk cId="1022831243" sldId="282"/>
            <ac:spMk id="37" creationId="{033EB578-2709-4665-A544-40DDFB7549C6}"/>
          </ac:spMkLst>
        </pc:spChg>
        <pc:spChg chg="add mod">
          <ac:chgData name="OLEG BILOVUS" userId="0223253b-c004-43a8-88dc-eef6a11e0c8d" providerId="ADAL" clId="{DCECD2A5-5ECC-4BFD-B493-11E43F996E78}" dt="2021-05-15T15:26:07.100" v="95" actId="1076"/>
          <ac:spMkLst>
            <pc:docMk/>
            <pc:sldMk cId="1022831243" sldId="282"/>
            <ac:spMk id="38" creationId="{DCE3DE97-9088-499B-9B98-BDCE453EFED9}"/>
          </ac:spMkLst>
        </pc:spChg>
        <pc:spChg chg="add mod">
          <ac:chgData name="OLEG BILOVUS" userId="0223253b-c004-43a8-88dc-eef6a11e0c8d" providerId="ADAL" clId="{DCECD2A5-5ECC-4BFD-B493-11E43F996E78}" dt="2021-05-15T15:28:15.174" v="176" actId="1076"/>
          <ac:spMkLst>
            <pc:docMk/>
            <pc:sldMk cId="1022831243" sldId="282"/>
            <ac:spMk id="39" creationId="{B952399F-F9B1-489A-B5DD-B257279E641A}"/>
          </ac:spMkLst>
        </pc:spChg>
        <pc:picChg chg="add del mod">
          <ac:chgData name="OLEG BILOVUS" userId="0223253b-c004-43a8-88dc-eef6a11e0c8d" providerId="ADAL" clId="{DCECD2A5-5ECC-4BFD-B493-11E43F996E78}" dt="2021-05-15T15:40:36.366" v="248" actId="478"/>
          <ac:picMkLst>
            <pc:docMk/>
            <pc:sldMk cId="1022831243" sldId="282"/>
            <ac:picMk id="5" creationId="{B8924465-F84F-4B49-AADE-86934996111E}"/>
          </ac:picMkLst>
        </pc:picChg>
      </pc:sldChg>
      <pc:sldChg chg="addSp delSp modSp add mod">
        <pc:chgData name="OLEG BILOVUS" userId="0223253b-c004-43a8-88dc-eef6a11e0c8d" providerId="ADAL" clId="{DCECD2A5-5ECC-4BFD-B493-11E43F996E78}" dt="2021-05-16T17:32:06.852" v="3586" actId="339"/>
        <pc:sldMkLst>
          <pc:docMk/>
          <pc:sldMk cId="3791932698" sldId="283"/>
        </pc:sldMkLst>
        <pc:spChg chg="add mod">
          <ac:chgData name="OLEG BILOVUS" userId="0223253b-c004-43a8-88dc-eef6a11e0c8d" providerId="ADAL" clId="{DCECD2A5-5ECC-4BFD-B493-11E43F996E78}" dt="2021-05-15T15:54:23.605" v="1120" actId="1076"/>
          <ac:spMkLst>
            <pc:docMk/>
            <pc:sldMk cId="3791932698" sldId="283"/>
            <ac:spMk id="4" creationId="{079D39BC-F07E-4E7C-AEA8-E115046FCA68}"/>
          </ac:spMkLst>
        </pc:spChg>
        <pc:spChg chg="add mod">
          <ac:chgData name="OLEG BILOVUS" userId="0223253b-c004-43a8-88dc-eef6a11e0c8d" providerId="ADAL" clId="{DCECD2A5-5ECC-4BFD-B493-11E43F996E78}" dt="2021-05-15T15:59:08.598" v="1298" actId="20577"/>
          <ac:spMkLst>
            <pc:docMk/>
            <pc:sldMk cId="3791932698" sldId="283"/>
            <ac:spMk id="6" creationId="{372A5980-BADF-4A01-9080-8346A01DE4F7}"/>
          </ac:spMkLst>
        </pc:spChg>
        <pc:spChg chg="ord">
          <ac:chgData name="OLEG BILOVUS" userId="0223253b-c004-43a8-88dc-eef6a11e0c8d" providerId="ADAL" clId="{DCECD2A5-5ECC-4BFD-B493-11E43F996E78}" dt="2021-05-15T15:59:37.139" v="1299" actId="166"/>
          <ac:spMkLst>
            <pc:docMk/>
            <pc:sldMk cId="3791932698" sldId="283"/>
            <ac:spMk id="7" creationId="{3127C41A-D9F8-4A52-BC73-D7A97933E151}"/>
          </ac:spMkLst>
        </pc:spChg>
        <pc:spChg chg="mod">
          <ac:chgData name="OLEG BILOVUS" userId="0223253b-c004-43a8-88dc-eef6a11e0c8d" providerId="ADAL" clId="{DCECD2A5-5ECC-4BFD-B493-11E43F996E78}" dt="2021-05-16T17:32:06.852" v="3586" actId="339"/>
          <ac:spMkLst>
            <pc:docMk/>
            <pc:sldMk cId="3791932698" sldId="283"/>
            <ac:spMk id="9" creationId="{4192305A-2226-405A-93C1-71EAA01586A3}"/>
          </ac:spMkLst>
        </pc:spChg>
        <pc:spChg chg="mod ord">
          <ac:chgData name="OLEG BILOVUS" userId="0223253b-c004-43a8-88dc-eef6a11e0c8d" providerId="ADAL" clId="{DCECD2A5-5ECC-4BFD-B493-11E43F996E78}" dt="2021-05-15T16:00:03.062" v="1302"/>
          <ac:spMkLst>
            <pc:docMk/>
            <pc:sldMk cId="3791932698" sldId="283"/>
            <ac:spMk id="11" creationId="{2EF6BFD8-F853-4722-B84E-F37B914BDDB2}"/>
          </ac:spMkLst>
        </pc:spChg>
        <pc:spChg chg="mod">
          <ac:chgData name="OLEG BILOVUS" userId="0223253b-c004-43a8-88dc-eef6a11e0c8d" providerId="ADAL" clId="{DCECD2A5-5ECC-4BFD-B493-11E43F996E78}" dt="2021-05-16T17:32:06.852" v="3586" actId="339"/>
          <ac:spMkLst>
            <pc:docMk/>
            <pc:sldMk cId="3791932698" sldId="283"/>
            <ac:spMk id="21" creationId="{3EBCBC2B-D4F9-46E4-A233-FA5E12AD76FD}"/>
          </ac:spMkLst>
        </pc:spChg>
        <pc:spChg chg="mod">
          <ac:chgData name="OLEG BILOVUS" userId="0223253b-c004-43a8-88dc-eef6a11e0c8d" providerId="ADAL" clId="{DCECD2A5-5ECC-4BFD-B493-11E43F996E78}" dt="2021-05-16T17:32:06.852" v="3586" actId="339"/>
          <ac:spMkLst>
            <pc:docMk/>
            <pc:sldMk cId="3791932698" sldId="283"/>
            <ac:spMk id="24" creationId="{24A88098-CE57-4536-8193-DFCB83A8C9A5}"/>
          </ac:spMkLst>
        </pc:spChg>
        <pc:spChg chg="mod">
          <ac:chgData name="OLEG BILOVUS" userId="0223253b-c004-43a8-88dc-eef6a11e0c8d" providerId="ADAL" clId="{DCECD2A5-5ECC-4BFD-B493-11E43F996E78}" dt="2021-05-16T17:32:06.852" v="3586" actId="339"/>
          <ac:spMkLst>
            <pc:docMk/>
            <pc:sldMk cId="3791932698" sldId="283"/>
            <ac:spMk id="27" creationId="{0A64B5C7-0BF6-4745-869E-5DCE579AEBB7}"/>
          </ac:spMkLst>
        </pc:spChg>
        <pc:spChg chg="mod">
          <ac:chgData name="OLEG BILOVUS" userId="0223253b-c004-43a8-88dc-eef6a11e0c8d" providerId="ADAL" clId="{DCECD2A5-5ECC-4BFD-B493-11E43F996E78}" dt="2021-05-16T17:32:06.852" v="3586" actId="339"/>
          <ac:spMkLst>
            <pc:docMk/>
            <pc:sldMk cId="3791932698" sldId="283"/>
            <ac:spMk id="30" creationId="{EF149047-2D7A-455A-9D15-BD4A87D4BA3B}"/>
          </ac:spMkLst>
        </pc:spChg>
        <pc:spChg chg="mod">
          <ac:chgData name="OLEG BILOVUS" userId="0223253b-c004-43a8-88dc-eef6a11e0c8d" providerId="ADAL" clId="{DCECD2A5-5ECC-4BFD-B493-11E43F996E78}" dt="2021-05-16T17:32:06.852" v="3586" actId="339"/>
          <ac:spMkLst>
            <pc:docMk/>
            <pc:sldMk cId="3791932698" sldId="283"/>
            <ac:spMk id="33" creationId="{5F722983-BB57-4D2C-8B8A-E1729088B26C}"/>
          </ac:spMkLst>
        </pc:spChg>
        <pc:spChg chg="add mod">
          <ac:chgData name="OLEG BILOVUS" userId="0223253b-c004-43a8-88dc-eef6a11e0c8d" providerId="ADAL" clId="{DCECD2A5-5ECC-4BFD-B493-11E43F996E78}" dt="2021-05-15T15:46:24.529" v="399" actId="14100"/>
          <ac:spMkLst>
            <pc:docMk/>
            <pc:sldMk cId="3791932698" sldId="283"/>
            <ac:spMk id="35" creationId="{77CCAFEE-A7AF-4695-9D6D-EA76682E9E4D}"/>
          </ac:spMkLst>
        </pc:spChg>
        <pc:spChg chg="mod">
          <ac:chgData name="OLEG BILOVUS" userId="0223253b-c004-43a8-88dc-eef6a11e0c8d" providerId="ADAL" clId="{DCECD2A5-5ECC-4BFD-B493-11E43F996E78}" dt="2021-05-16T17:32:06.852" v="3586" actId="339"/>
          <ac:spMkLst>
            <pc:docMk/>
            <pc:sldMk cId="3791932698" sldId="283"/>
            <ac:spMk id="36" creationId="{D42E69DB-BF98-4C11-B0A4-EDBDFD8B8777}"/>
          </ac:spMkLst>
        </pc:spChg>
        <pc:spChg chg="add mod">
          <ac:chgData name="OLEG BILOVUS" userId="0223253b-c004-43a8-88dc-eef6a11e0c8d" providerId="ADAL" clId="{DCECD2A5-5ECC-4BFD-B493-11E43F996E78}" dt="2021-05-15T15:54:10.113" v="1119" actId="1035"/>
          <ac:spMkLst>
            <pc:docMk/>
            <pc:sldMk cId="3791932698" sldId="283"/>
            <ac:spMk id="40" creationId="{715F1909-4F51-4990-8398-9C5ED1C433B4}"/>
          </ac:spMkLst>
        </pc:spChg>
        <pc:spChg chg="add mod">
          <ac:chgData name="OLEG BILOVUS" userId="0223253b-c004-43a8-88dc-eef6a11e0c8d" providerId="ADAL" clId="{DCECD2A5-5ECC-4BFD-B493-11E43F996E78}" dt="2021-05-15T15:54:32.862" v="1121" actId="255"/>
          <ac:spMkLst>
            <pc:docMk/>
            <pc:sldMk cId="3791932698" sldId="283"/>
            <ac:spMk id="41" creationId="{E627ED52-2C95-47AA-8A25-3727EDDA0552}"/>
          </ac:spMkLst>
        </pc:spChg>
        <pc:spChg chg="add del mod">
          <ac:chgData name="OLEG BILOVUS" userId="0223253b-c004-43a8-88dc-eef6a11e0c8d" providerId="ADAL" clId="{DCECD2A5-5ECC-4BFD-B493-11E43F996E78}" dt="2021-05-15T15:56:35.532" v="1168"/>
          <ac:spMkLst>
            <pc:docMk/>
            <pc:sldMk cId="3791932698" sldId="283"/>
            <ac:spMk id="42" creationId="{0A1CFEAF-DC25-4E2B-8A9C-1B9330B3894D}"/>
          </ac:spMkLst>
        </pc:spChg>
        <pc:spChg chg="add mod">
          <ac:chgData name="OLEG BILOVUS" userId="0223253b-c004-43a8-88dc-eef6a11e0c8d" providerId="ADAL" clId="{DCECD2A5-5ECC-4BFD-B493-11E43F996E78}" dt="2021-05-15T15:57:07.662" v="1258" actId="20577"/>
          <ac:spMkLst>
            <pc:docMk/>
            <pc:sldMk cId="3791932698" sldId="283"/>
            <ac:spMk id="43" creationId="{F17218DC-29F5-435C-8496-3C167032D480}"/>
          </ac:spMkLst>
        </pc:spChg>
        <pc:spChg chg="add mod">
          <ac:chgData name="OLEG BILOVUS" userId="0223253b-c004-43a8-88dc-eef6a11e0c8d" providerId="ADAL" clId="{DCECD2A5-5ECC-4BFD-B493-11E43F996E78}" dt="2021-05-15T15:58:34.400" v="1286" actId="1076"/>
          <ac:spMkLst>
            <pc:docMk/>
            <pc:sldMk cId="3791932698" sldId="283"/>
            <ac:spMk id="44" creationId="{BDEA1D2D-626C-4921-8941-B3E0BE60F2FF}"/>
          </ac:spMkLst>
        </pc:spChg>
        <pc:picChg chg="del">
          <ac:chgData name="OLEG BILOVUS" userId="0223253b-c004-43a8-88dc-eef6a11e0c8d" providerId="ADAL" clId="{DCECD2A5-5ECC-4BFD-B493-11E43F996E78}" dt="2021-05-15T15:41:22.865" v="255" actId="478"/>
          <ac:picMkLst>
            <pc:docMk/>
            <pc:sldMk cId="3791932698" sldId="283"/>
            <ac:picMk id="5" creationId="{B8924465-F84F-4B49-AADE-86934996111E}"/>
          </ac:picMkLst>
        </pc:picChg>
      </pc:sldChg>
      <pc:sldChg chg="addSp delSp modSp add mod">
        <pc:chgData name="OLEG BILOVUS" userId="0223253b-c004-43a8-88dc-eef6a11e0c8d" providerId="ADAL" clId="{DCECD2A5-5ECC-4BFD-B493-11E43F996E78}" dt="2021-05-15T16:12:49.816" v="1594" actId="166"/>
        <pc:sldMkLst>
          <pc:docMk/>
          <pc:sldMk cId="126929087" sldId="284"/>
        </pc:sldMkLst>
        <pc:spChg chg="del">
          <ac:chgData name="OLEG BILOVUS" userId="0223253b-c004-43a8-88dc-eef6a11e0c8d" providerId="ADAL" clId="{DCECD2A5-5ECC-4BFD-B493-11E43F996E78}" dt="2021-05-15T16:01:31.517" v="1427" actId="478"/>
          <ac:spMkLst>
            <pc:docMk/>
            <pc:sldMk cId="126929087" sldId="284"/>
            <ac:spMk id="2" creationId="{23589FBE-44B6-4C08-920B-211C8FB157A6}"/>
          </ac:spMkLst>
        </pc:spChg>
        <pc:spChg chg="del">
          <ac:chgData name="OLEG BILOVUS" userId="0223253b-c004-43a8-88dc-eef6a11e0c8d" providerId="ADAL" clId="{DCECD2A5-5ECC-4BFD-B493-11E43F996E78}" dt="2021-05-15T16:01:19.268" v="1426" actId="478"/>
          <ac:spMkLst>
            <pc:docMk/>
            <pc:sldMk cId="126929087" sldId="284"/>
            <ac:spMk id="3" creationId="{EC4AB583-AB89-4CEE-994B-537B4DB9FCBD}"/>
          </ac:spMkLst>
        </pc:spChg>
        <pc:spChg chg="del">
          <ac:chgData name="OLEG BILOVUS" userId="0223253b-c004-43a8-88dc-eef6a11e0c8d" providerId="ADAL" clId="{DCECD2A5-5ECC-4BFD-B493-11E43F996E78}" dt="2021-05-15T16:00:27.626" v="1304" actId="478"/>
          <ac:spMkLst>
            <pc:docMk/>
            <pc:sldMk cId="126929087" sldId="284"/>
            <ac:spMk id="4" creationId="{079D39BC-F07E-4E7C-AEA8-E115046FCA68}"/>
          </ac:spMkLst>
        </pc:spChg>
        <pc:spChg chg="mod">
          <ac:chgData name="OLEG BILOVUS" userId="0223253b-c004-43a8-88dc-eef6a11e0c8d" providerId="ADAL" clId="{DCECD2A5-5ECC-4BFD-B493-11E43F996E78}" dt="2021-05-15T16:00:42.724" v="1425" actId="1036"/>
          <ac:spMkLst>
            <pc:docMk/>
            <pc:sldMk cId="126929087" sldId="284"/>
            <ac:spMk id="6" creationId="{372A5980-BADF-4A01-9080-8346A01DE4F7}"/>
          </ac:spMkLst>
        </pc:spChg>
        <pc:spChg chg="mod ord">
          <ac:chgData name="OLEG BILOVUS" userId="0223253b-c004-43a8-88dc-eef6a11e0c8d" providerId="ADAL" clId="{DCECD2A5-5ECC-4BFD-B493-11E43F996E78}" dt="2021-05-15T16:05:04.500" v="1482" actId="166"/>
          <ac:spMkLst>
            <pc:docMk/>
            <pc:sldMk cId="126929087" sldId="284"/>
            <ac:spMk id="7" creationId="{3127C41A-D9F8-4A52-BC73-D7A97933E151}"/>
          </ac:spMkLst>
        </pc:spChg>
        <pc:spChg chg="mod">
          <ac:chgData name="OLEG BILOVUS" userId="0223253b-c004-43a8-88dc-eef6a11e0c8d" providerId="ADAL" clId="{DCECD2A5-5ECC-4BFD-B493-11E43F996E78}" dt="2021-05-15T16:01:57.602" v="1431" actId="14100"/>
          <ac:spMkLst>
            <pc:docMk/>
            <pc:sldMk cId="126929087" sldId="284"/>
            <ac:spMk id="8" creationId="{2EA7F2D7-951B-4085-9601-E084CC1DB5A7}"/>
          </ac:spMkLst>
        </pc:spChg>
        <pc:spChg chg="del">
          <ac:chgData name="OLEG BILOVUS" userId="0223253b-c004-43a8-88dc-eef6a11e0c8d" providerId="ADAL" clId="{DCECD2A5-5ECC-4BFD-B493-11E43F996E78}" dt="2021-05-15T16:01:19.268" v="1426" actId="478"/>
          <ac:spMkLst>
            <pc:docMk/>
            <pc:sldMk cId="126929087" sldId="284"/>
            <ac:spMk id="9" creationId="{4192305A-2226-405A-93C1-71EAA01586A3}"/>
          </ac:spMkLst>
        </pc:spChg>
        <pc:spChg chg="ord">
          <ac:chgData name="OLEG BILOVUS" userId="0223253b-c004-43a8-88dc-eef6a11e0c8d" providerId="ADAL" clId="{DCECD2A5-5ECC-4BFD-B493-11E43F996E78}" dt="2021-05-15T16:12:49.816" v="1594" actId="166"/>
          <ac:spMkLst>
            <pc:docMk/>
            <pc:sldMk cId="126929087" sldId="284"/>
            <ac:spMk id="11" creationId="{2EF6BFD8-F853-4722-B84E-F37B914BDDB2}"/>
          </ac:spMkLst>
        </pc:spChg>
        <pc:spChg chg="del">
          <ac:chgData name="OLEG BILOVUS" userId="0223253b-c004-43a8-88dc-eef6a11e0c8d" providerId="ADAL" clId="{DCECD2A5-5ECC-4BFD-B493-11E43F996E78}" dt="2021-05-15T16:01:19.268" v="1426" actId="478"/>
          <ac:spMkLst>
            <pc:docMk/>
            <pc:sldMk cId="126929087" sldId="284"/>
            <ac:spMk id="21" creationId="{3EBCBC2B-D4F9-46E4-A233-FA5E12AD76FD}"/>
          </ac:spMkLst>
        </pc:spChg>
        <pc:spChg chg="del">
          <ac:chgData name="OLEG BILOVUS" userId="0223253b-c004-43a8-88dc-eef6a11e0c8d" providerId="ADAL" clId="{DCECD2A5-5ECC-4BFD-B493-11E43F996E78}" dt="2021-05-15T16:01:31.517" v="1427" actId="478"/>
          <ac:spMkLst>
            <pc:docMk/>
            <pc:sldMk cId="126929087" sldId="284"/>
            <ac:spMk id="22" creationId="{2E6B4B02-BE2E-431A-9913-64E946AF58F7}"/>
          </ac:spMkLst>
        </pc:spChg>
        <pc:spChg chg="del">
          <ac:chgData name="OLEG BILOVUS" userId="0223253b-c004-43a8-88dc-eef6a11e0c8d" providerId="ADAL" clId="{DCECD2A5-5ECC-4BFD-B493-11E43F996E78}" dt="2021-05-15T16:01:39.777" v="1428" actId="478"/>
          <ac:spMkLst>
            <pc:docMk/>
            <pc:sldMk cId="126929087" sldId="284"/>
            <ac:spMk id="23" creationId="{54A3713C-7A6F-428B-B49F-34107F0D9B4F}"/>
          </ac:spMkLst>
        </pc:spChg>
        <pc:spChg chg="del">
          <ac:chgData name="OLEG BILOVUS" userId="0223253b-c004-43a8-88dc-eef6a11e0c8d" providerId="ADAL" clId="{DCECD2A5-5ECC-4BFD-B493-11E43F996E78}" dt="2021-05-15T16:01:19.268" v="1426" actId="478"/>
          <ac:spMkLst>
            <pc:docMk/>
            <pc:sldMk cId="126929087" sldId="284"/>
            <ac:spMk id="24" creationId="{24A88098-CE57-4536-8193-DFCB83A8C9A5}"/>
          </ac:spMkLst>
        </pc:spChg>
        <pc:spChg chg="del">
          <ac:chgData name="OLEG BILOVUS" userId="0223253b-c004-43a8-88dc-eef6a11e0c8d" providerId="ADAL" clId="{DCECD2A5-5ECC-4BFD-B493-11E43F996E78}" dt="2021-05-15T16:01:31.517" v="1427" actId="478"/>
          <ac:spMkLst>
            <pc:docMk/>
            <pc:sldMk cId="126929087" sldId="284"/>
            <ac:spMk id="25" creationId="{C74B20B9-6CF9-4B90-97B5-A48BD6C47302}"/>
          </ac:spMkLst>
        </pc:spChg>
        <pc:spChg chg="del">
          <ac:chgData name="OLEG BILOVUS" userId="0223253b-c004-43a8-88dc-eef6a11e0c8d" providerId="ADAL" clId="{DCECD2A5-5ECC-4BFD-B493-11E43F996E78}" dt="2021-05-15T16:01:39.777" v="1428" actId="478"/>
          <ac:spMkLst>
            <pc:docMk/>
            <pc:sldMk cId="126929087" sldId="284"/>
            <ac:spMk id="26" creationId="{EA2F7412-DDB6-4D97-B3D3-CC9069B5EF49}"/>
          </ac:spMkLst>
        </pc:spChg>
        <pc:spChg chg="del">
          <ac:chgData name="OLEG BILOVUS" userId="0223253b-c004-43a8-88dc-eef6a11e0c8d" providerId="ADAL" clId="{DCECD2A5-5ECC-4BFD-B493-11E43F996E78}" dt="2021-05-15T16:01:19.268" v="1426" actId="478"/>
          <ac:spMkLst>
            <pc:docMk/>
            <pc:sldMk cId="126929087" sldId="284"/>
            <ac:spMk id="27" creationId="{0A64B5C7-0BF6-4745-869E-5DCE579AEBB7}"/>
          </ac:spMkLst>
        </pc:spChg>
        <pc:spChg chg="del">
          <ac:chgData name="OLEG BILOVUS" userId="0223253b-c004-43a8-88dc-eef6a11e0c8d" providerId="ADAL" clId="{DCECD2A5-5ECC-4BFD-B493-11E43F996E78}" dt="2021-05-15T16:01:41.516" v="1429" actId="478"/>
          <ac:spMkLst>
            <pc:docMk/>
            <pc:sldMk cId="126929087" sldId="284"/>
            <ac:spMk id="28" creationId="{598C2FEC-AB3E-4F12-8EDC-ACFCAC00E097}"/>
          </ac:spMkLst>
        </pc:spChg>
        <pc:spChg chg="del">
          <ac:chgData name="OLEG BILOVUS" userId="0223253b-c004-43a8-88dc-eef6a11e0c8d" providerId="ADAL" clId="{DCECD2A5-5ECC-4BFD-B493-11E43F996E78}" dt="2021-05-15T16:01:39.777" v="1428" actId="478"/>
          <ac:spMkLst>
            <pc:docMk/>
            <pc:sldMk cId="126929087" sldId="284"/>
            <ac:spMk id="29" creationId="{1A3B98F1-C8D7-49F6-AEDE-1FD6973E014E}"/>
          </ac:spMkLst>
        </pc:spChg>
        <pc:spChg chg="del">
          <ac:chgData name="OLEG BILOVUS" userId="0223253b-c004-43a8-88dc-eef6a11e0c8d" providerId="ADAL" clId="{DCECD2A5-5ECC-4BFD-B493-11E43F996E78}" dt="2021-05-15T16:01:19.268" v="1426" actId="478"/>
          <ac:spMkLst>
            <pc:docMk/>
            <pc:sldMk cId="126929087" sldId="284"/>
            <ac:spMk id="30" creationId="{EF149047-2D7A-455A-9D15-BD4A87D4BA3B}"/>
          </ac:spMkLst>
        </pc:spChg>
        <pc:spChg chg="del">
          <ac:chgData name="OLEG BILOVUS" userId="0223253b-c004-43a8-88dc-eef6a11e0c8d" providerId="ADAL" clId="{DCECD2A5-5ECC-4BFD-B493-11E43F996E78}" dt="2021-05-15T16:01:31.517" v="1427" actId="478"/>
          <ac:spMkLst>
            <pc:docMk/>
            <pc:sldMk cId="126929087" sldId="284"/>
            <ac:spMk id="31" creationId="{61C4265C-58AB-45B3-83DA-181068B25949}"/>
          </ac:spMkLst>
        </pc:spChg>
        <pc:spChg chg="del">
          <ac:chgData name="OLEG BILOVUS" userId="0223253b-c004-43a8-88dc-eef6a11e0c8d" providerId="ADAL" clId="{DCECD2A5-5ECC-4BFD-B493-11E43F996E78}" dt="2021-05-15T16:01:39.777" v="1428" actId="478"/>
          <ac:spMkLst>
            <pc:docMk/>
            <pc:sldMk cId="126929087" sldId="284"/>
            <ac:spMk id="32" creationId="{86BB393E-79A8-4491-855C-8E42D80191DE}"/>
          </ac:spMkLst>
        </pc:spChg>
        <pc:spChg chg="del">
          <ac:chgData name="OLEG BILOVUS" userId="0223253b-c004-43a8-88dc-eef6a11e0c8d" providerId="ADAL" clId="{DCECD2A5-5ECC-4BFD-B493-11E43F996E78}" dt="2021-05-15T16:01:19.268" v="1426" actId="478"/>
          <ac:spMkLst>
            <pc:docMk/>
            <pc:sldMk cId="126929087" sldId="284"/>
            <ac:spMk id="33" creationId="{5F722983-BB57-4D2C-8B8A-E1729088B26C}"/>
          </ac:spMkLst>
        </pc:spChg>
        <pc:spChg chg="del">
          <ac:chgData name="OLEG BILOVUS" userId="0223253b-c004-43a8-88dc-eef6a11e0c8d" providerId="ADAL" clId="{DCECD2A5-5ECC-4BFD-B493-11E43F996E78}" dt="2021-05-15T16:01:31.517" v="1427" actId="478"/>
          <ac:spMkLst>
            <pc:docMk/>
            <pc:sldMk cId="126929087" sldId="284"/>
            <ac:spMk id="34" creationId="{565F31C3-2195-45D6-97C2-C7C12205727E}"/>
          </ac:spMkLst>
        </pc:spChg>
        <pc:spChg chg="del">
          <ac:chgData name="OLEG BILOVUS" userId="0223253b-c004-43a8-88dc-eef6a11e0c8d" providerId="ADAL" clId="{DCECD2A5-5ECC-4BFD-B493-11E43F996E78}" dt="2021-05-15T16:00:27.626" v="1304" actId="478"/>
          <ac:spMkLst>
            <pc:docMk/>
            <pc:sldMk cId="126929087" sldId="284"/>
            <ac:spMk id="35" creationId="{77CCAFEE-A7AF-4695-9D6D-EA76682E9E4D}"/>
          </ac:spMkLst>
        </pc:spChg>
        <pc:spChg chg="del">
          <ac:chgData name="OLEG BILOVUS" userId="0223253b-c004-43a8-88dc-eef6a11e0c8d" providerId="ADAL" clId="{DCECD2A5-5ECC-4BFD-B493-11E43F996E78}" dt="2021-05-15T16:01:19.268" v="1426" actId="478"/>
          <ac:spMkLst>
            <pc:docMk/>
            <pc:sldMk cId="126929087" sldId="284"/>
            <ac:spMk id="36" creationId="{D42E69DB-BF98-4C11-B0A4-EDBDFD8B8777}"/>
          </ac:spMkLst>
        </pc:spChg>
        <pc:spChg chg="del">
          <ac:chgData name="OLEG BILOVUS" userId="0223253b-c004-43a8-88dc-eef6a11e0c8d" providerId="ADAL" clId="{DCECD2A5-5ECC-4BFD-B493-11E43F996E78}" dt="2021-05-15T16:01:31.517" v="1427" actId="478"/>
          <ac:spMkLst>
            <pc:docMk/>
            <pc:sldMk cId="126929087" sldId="284"/>
            <ac:spMk id="37" creationId="{033EB578-2709-4665-A544-40DDFB7549C6}"/>
          </ac:spMkLst>
        </pc:spChg>
        <pc:spChg chg="del">
          <ac:chgData name="OLEG BILOVUS" userId="0223253b-c004-43a8-88dc-eef6a11e0c8d" providerId="ADAL" clId="{DCECD2A5-5ECC-4BFD-B493-11E43F996E78}" dt="2021-05-15T16:01:39.777" v="1428" actId="478"/>
          <ac:spMkLst>
            <pc:docMk/>
            <pc:sldMk cId="126929087" sldId="284"/>
            <ac:spMk id="38" creationId="{DCE3DE97-9088-499B-9B98-BDCE453EFED9}"/>
          </ac:spMkLst>
        </pc:spChg>
        <pc:spChg chg="del">
          <ac:chgData name="OLEG BILOVUS" userId="0223253b-c004-43a8-88dc-eef6a11e0c8d" providerId="ADAL" clId="{DCECD2A5-5ECC-4BFD-B493-11E43F996E78}" dt="2021-05-15T16:01:39.777" v="1428" actId="478"/>
          <ac:spMkLst>
            <pc:docMk/>
            <pc:sldMk cId="126929087" sldId="284"/>
            <ac:spMk id="39" creationId="{B952399F-F9B1-489A-B5DD-B257279E641A}"/>
          </ac:spMkLst>
        </pc:spChg>
        <pc:spChg chg="del">
          <ac:chgData name="OLEG BILOVUS" userId="0223253b-c004-43a8-88dc-eef6a11e0c8d" providerId="ADAL" clId="{DCECD2A5-5ECC-4BFD-B493-11E43F996E78}" dt="2021-05-15T16:00:27.626" v="1304" actId="478"/>
          <ac:spMkLst>
            <pc:docMk/>
            <pc:sldMk cId="126929087" sldId="284"/>
            <ac:spMk id="40" creationId="{715F1909-4F51-4990-8398-9C5ED1C433B4}"/>
          </ac:spMkLst>
        </pc:spChg>
        <pc:spChg chg="del">
          <ac:chgData name="OLEG BILOVUS" userId="0223253b-c004-43a8-88dc-eef6a11e0c8d" providerId="ADAL" clId="{DCECD2A5-5ECC-4BFD-B493-11E43F996E78}" dt="2021-05-15T16:00:27.626" v="1304" actId="478"/>
          <ac:spMkLst>
            <pc:docMk/>
            <pc:sldMk cId="126929087" sldId="284"/>
            <ac:spMk id="41" creationId="{E627ED52-2C95-47AA-8A25-3727EDDA0552}"/>
          </ac:spMkLst>
        </pc:spChg>
        <pc:spChg chg="add mod">
          <ac:chgData name="OLEG BILOVUS" userId="0223253b-c004-43a8-88dc-eef6a11e0c8d" providerId="ADAL" clId="{DCECD2A5-5ECC-4BFD-B493-11E43F996E78}" dt="2021-05-15T16:01:53.046" v="1430"/>
          <ac:spMkLst>
            <pc:docMk/>
            <pc:sldMk cId="126929087" sldId="284"/>
            <ac:spMk id="42" creationId="{309F0AD0-8F28-4D87-89A0-E29237AFAA95}"/>
          </ac:spMkLst>
        </pc:spChg>
        <pc:spChg chg="mod">
          <ac:chgData name="OLEG BILOVUS" userId="0223253b-c004-43a8-88dc-eef6a11e0c8d" providerId="ADAL" clId="{DCECD2A5-5ECC-4BFD-B493-11E43F996E78}" dt="2021-05-15T16:00:42.724" v="1425" actId="1036"/>
          <ac:spMkLst>
            <pc:docMk/>
            <pc:sldMk cId="126929087" sldId="284"/>
            <ac:spMk id="43" creationId="{F17218DC-29F5-435C-8496-3C167032D480}"/>
          </ac:spMkLst>
        </pc:spChg>
        <pc:spChg chg="mod">
          <ac:chgData name="OLEG BILOVUS" userId="0223253b-c004-43a8-88dc-eef6a11e0c8d" providerId="ADAL" clId="{DCECD2A5-5ECC-4BFD-B493-11E43F996E78}" dt="2021-05-15T16:00:42.724" v="1425" actId="1036"/>
          <ac:spMkLst>
            <pc:docMk/>
            <pc:sldMk cId="126929087" sldId="284"/>
            <ac:spMk id="44" creationId="{BDEA1D2D-626C-4921-8941-B3E0BE60F2FF}"/>
          </ac:spMkLst>
        </pc:spChg>
        <pc:spChg chg="add mod">
          <ac:chgData name="OLEG BILOVUS" userId="0223253b-c004-43a8-88dc-eef6a11e0c8d" providerId="ADAL" clId="{DCECD2A5-5ECC-4BFD-B493-11E43F996E78}" dt="2021-05-15T16:01:53.046" v="1430"/>
          <ac:spMkLst>
            <pc:docMk/>
            <pc:sldMk cId="126929087" sldId="284"/>
            <ac:spMk id="45" creationId="{A4727FFB-9C31-49CC-AA12-3D25A75B292F}"/>
          </ac:spMkLst>
        </pc:spChg>
        <pc:spChg chg="add mod">
          <ac:chgData name="OLEG BILOVUS" userId="0223253b-c004-43a8-88dc-eef6a11e0c8d" providerId="ADAL" clId="{DCECD2A5-5ECC-4BFD-B493-11E43F996E78}" dt="2021-05-15T16:01:53.046" v="1430"/>
          <ac:spMkLst>
            <pc:docMk/>
            <pc:sldMk cId="126929087" sldId="284"/>
            <ac:spMk id="46" creationId="{27503F86-FDBD-4C64-A76D-E71E83AB5900}"/>
          </ac:spMkLst>
        </pc:spChg>
        <pc:spChg chg="add mod">
          <ac:chgData name="OLEG BILOVUS" userId="0223253b-c004-43a8-88dc-eef6a11e0c8d" providerId="ADAL" clId="{DCECD2A5-5ECC-4BFD-B493-11E43F996E78}" dt="2021-05-15T16:09:57.001" v="1562"/>
          <ac:spMkLst>
            <pc:docMk/>
            <pc:sldMk cId="126929087" sldId="284"/>
            <ac:spMk id="47" creationId="{E58AFD00-0BCD-47D0-BB8B-79C5D8B1B3C8}"/>
          </ac:spMkLst>
        </pc:spChg>
        <pc:spChg chg="add mod">
          <ac:chgData name="OLEG BILOVUS" userId="0223253b-c004-43a8-88dc-eef6a11e0c8d" providerId="ADAL" clId="{DCECD2A5-5ECC-4BFD-B493-11E43F996E78}" dt="2021-05-15T16:03:54.541" v="1477" actId="20577"/>
          <ac:spMkLst>
            <pc:docMk/>
            <pc:sldMk cId="126929087" sldId="284"/>
            <ac:spMk id="48" creationId="{DC982477-C967-40D9-9254-BA026CEAB2CD}"/>
          </ac:spMkLst>
        </pc:spChg>
        <pc:spChg chg="add del mod">
          <ac:chgData name="OLEG BILOVUS" userId="0223253b-c004-43a8-88dc-eef6a11e0c8d" providerId="ADAL" clId="{DCECD2A5-5ECC-4BFD-B493-11E43F996E78}" dt="2021-05-15T16:09:34.884" v="1558"/>
          <ac:spMkLst>
            <pc:docMk/>
            <pc:sldMk cId="126929087" sldId="284"/>
            <ac:spMk id="49" creationId="{4DDF9E83-B763-44A3-A702-112DE3540094}"/>
          </ac:spMkLst>
        </pc:spChg>
      </pc:sldChg>
      <pc:sldChg chg="addSp delSp modSp add mod">
        <pc:chgData name="OLEG BILOVUS" userId="0223253b-c004-43a8-88dc-eef6a11e0c8d" providerId="ADAL" clId="{DCECD2A5-5ECC-4BFD-B493-11E43F996E78}" dt="2021-05-15T16:13:01.827" v="1597" actId="166"/>
        <pc:sldMkLst>
          <pc:docMk/>
          <pc:sldMk cId="2587793418" sldId="285"/>
        </pc:sldMkLst>
        <pc:spChg chg="mod ord">
          <ac:chgData name="OLEG BILOVUS" userId="0223253b-c004-43a8-88dc-eef6a11e0c8d" providerId="ADAL" clId="{DCECD2A5-5ECC-4BFD-B493-11E43F996E78}" dt="2021-05-15T16:06:30.424" v="1536"/>
          <ac:spMkLst>
            <pc:docMk/>
            <pc:sldMk cId="2587793418" sldId="285"/>
            <ac:spMk id="7" creationId="{3127C41A-D9F8-4A52-BC73-D7A97933E151}"/>
          </ac:spMkLst>
        </pc:spChg>
        <pc:spChg chg="ord">
          <ac:chgData name="OLEG BILOVUS" userId="0223253b-c004-43a8-88dc-eef6a11e0c8d" providerId="ADAL" clId="{DCECD2A5-5ECC-4BFD-B493-11E43F996E78}" dt="2021-05-15T16:13:01.827" v="1597" actId="166"/>
          <ac:spMkLst>
            <pc:docMk/>
            <pc:sldMk cId="2587793418" sldId="285"/>
            <ac:spMk id="11" creationId="{2EF6BFD8-F853-4722-B84E-F37B914BDDB2}"/>
          </ac:spMkLst>
        </pc:spChg>
        <pc:spChg chg="add mod">
          <ac:chgData name="OLEG BILOVUS" userId="0223253b-c004-43a8-88dc-eef6a11e0c8d" providerId="ADAL" clId="{DCECD2A5-5ECC-4BFD-B493-11E43F996E78}" dt="2021-05-15T16:05:48.350" v="1534" actId="20577"/>
          <ac:spMkLst>
            <pc:docMk/>
            <pc:sldMk cId="2587793418" sldId="285"/>
            <ac:spMk id="15" creationId="{BA4AAD9D-6D30-4F06-97DF-2FC4181AA14E}"/>
          </ac:spMkLst>
        </pc:spChg>
        <pc:spChg chg="add del mod">
          <ac:chgData name="OLEG BILOVUS" userId="0223253b-c004-43a8-88dc-eef6a11e0c8d" providerId="ADAL" clId="{DCECD2A5-5ECC-4BFD-B493-11E43F996E78}" dt="2021-05-15T16:09:29.248" v="1554" actId="478"/>
          <ac:spMkLst>
            <pc:docMk/>
            <pc:sldMk cId="2587793418" sldId="285"/>
            <ac:spMk id="17" creationId="{0A9C0D78-96A3-4093-9824-C53904D900D4}"/>
          </ac:spMkLst>
        </pc:spChg>
        <pc:spChg chg="mod">
          <ac:chgData name="OLEG BILOVUS" userId="0223253b-c004-43a8-88dc-eef6a11e0c8d" providerId="ADAL" clId="{DCECD2A5-5ECC-4BFD-B493-11E43F996E78}" dt="2021-05-15T16:04:47.383" v="1481" actId="3626"/>
          <ac:spMkLst>
            <pc:docMk/>
            <pc:sldMk cId="2587793418" sldId="285"/>
            <ac:spMk id="47" creationId="{E58AFD00-0BCD-47D0-BB8B-79C5D8B1B3C8}"/>
          </ac:spMkLst>
        </pc:spChg>
      </pc:sldChg>
      <pc:sldChg chg="modSp add mod">
        <pc:chgData name="OLEG BILOVUS" userId="0223253b-c004-43a8-88dc-eef6a11e0c8d" providerId="ADAL" clId="{DCECD2A5-5ECC-4BFD-B493-11E43F996E78}" dt="2021-05-16T17:32:20.083" v="3587" actId="339"/>
        <pc:sldMkLst>
          <pc:docMk/>
          <pc:sldMk cId="1957681608" sldId="286"/>
        </pc:sldMkLst>
        <pc:spChg chg="mod">
          <ac:chgData name="OLEG BILOVUS" userId="0223253b-c004-43a8-88dc-eef6a11e0c8d" providerId="ADAL" clId="{DCECD2A5-5ECC-4BFD-B493-11E43F996E78}" dt="2021-05-16T17:32:20.083" v="3587" actId="339"/>
          <ac:spMkLst>
            <pc:docMk/>
            <pc:sldMk cId="1957681608" sldId="286"/>
            <ac:spMk id="9" creationId="{4192305A-2226-405A-93C1-71EAA01586A3}"/>
          </ac:spMkLst>
        </pc:spChg>
        <pc:spChg chg="mod">
          <ac:chgData name="OLEG BILOVUS" userId="0223253b-c004-43a8-88dc-eef6a11e0c8d" providerId="ADAL" clId="{DCECD2A5-5ECC-4BFD-B493-11E43F996E78}" dt="2021-05-15T16:06:40.985" v="1537"/>
          <ac:spMkLst>
            <pc:docMk/>
            <pc:sldMk cId="1957681608" sldId="286"/>
            <ac:spMk id="11" creationId="{2EF6BFD8-F853-4722-B84E-F37B914BDDB2}"/>
          </ac:spMkLst>
        </pc:spChg>
        <pc:spChg chg="mod">
          <ac:chgData name="OLEG BILOVUS" userId="0223253b-c004-43a8-88dc-eef6a11e0c8d" providerId="ADAL" clId="{DCECD2A5-5ECC-4BFD-B493-11E43F996E78}" dt="2021-05-16T17:32:20.083" v="3587" actId="339"/>
          <ac:spMkLst>
            <pc:docMk/>
            <pc:sldMk cId="1957681608" sldId="286"/>
            <ac:spMk id="21" creationId="{3EBCBC2B-D4F9-46E4-A233-FA5E12AD76FD}"/>
          </ac:spMkLst>
        </pc:spChg>
        <pc:spChg chg="mod">
          <ac:chgData name="OLEG BILOVUS" userId="0223253b-c004-43a8-88dc-eef6a11e0c8d" providerId="ADAL" clId="{DCECD2A5-5ECC-4BFD-B493-11E43F996E78}" dt="2021-05-16T17:32:20.083" v="3587" actId="339"/>
          <ac:spMkLst>
            <pc:docMk/>
            <pc:sldMk cId="1957681608" sldId="286"/>
            <ac:spMk id="24" creationId="{24A88098-CE57-4536-8193-DFCB83A8C9A5}"/>
          </ac:spMkLst>
        </pc:spChg>
        <pc:spChg chg="mod">
          <ac:chgData name="OLEG BILOVUS" userId="0223253b-c004-43a8-88dc-eef6a11e0c8d" providerId="ADAL" clId="{DCECD2A5-5ECC-4BFD-B493-11E43F996E78}" dt="2021-05-16T17:32:20.083" v="3587" actId="339"/>
          <ac:spMkLst>
            <pc:docMk/>
            <pc:sldMk cId="1957681608" sldId="286"/>
            <ac:spMk id="27" creationId="{0A64B5C7-0BF6-4745-869E-5DCE579AEBB7}"/>
          </ac:spMkLst>
        </pc:spChg>
        <pc:spChg chg="mod">
          <ac:chgData name="OLEG BILOVUS" userId="0223253b-c004-43a8-88dc-eef6a11e0c8d" providerId="ADAL" clId="{DCECD2A5-5ECC-4BFD-B493-11E43F996E78}" dt="2021-05-16T17:32:20.083" v="3587" actId="339"/>
          <ac:spMkLst>
            <pc:docMk/>
            <pc:sldMk cId="1957681608" sldId="286"/>
            <ac:spMk id="30" creationId="{EF149047-2D7A-455A-9D15-BD4A87D4BA3B}"/>
          </ac:spMkLst>
        </pc:spChg>
        <pc:spChg chg="mod">
          <ac:chgData name="OLEG BILOVUS" userId="0223253b-c004-43a8-88dc-eef6a11e0c8d" providerId="ADAL" clId="{DCECD2A5-5ECC-4BFD-B493-11E43F996E78}" dt="2021-05-16T17:32:20.083" v="3587" actId="339"/>
          <ac:spMkLst>
            <pc:docMk/>
            <pc:sldMk cId="1957681608" sldId="286"/>
            <ac:spMk id="33" creationId="{5F722983-BB57-4D2C-8B8A-E1729088B26C}"/>
          </ac:spMkLst>
        </pc:spChg>
        <pc:spChg chg="mod">
          <ac:chgData name="OLEG BILOVUS" userId="0223253b-c004-43a8-88dc-eef6a11e0c8d" providerId="ADAL" clId="{DCECD2A5-5ECC-4BFD-B493-11E43F996E78}" dt="2021-05-16T17:32:20.083" v="3587" actId="339"/>
          <ac:spMkLst>
            <pc:docMk/>
            <pc:sldMk cId="1957681608" sldId="286"/>
            <ac:spMk id="36" creationId="{D42E69DB-BF98-4C11-B0A4-EDBDFD8B8777}"/>
          </ac:spMkLst>
        </pc:spChg>
      </pc:sldChg>
      <pc:sldChg chg="addSp delSp modSp add del mod ord">
        <pc:chgData name="OLEG BILOVUS" userId="0223253b-c004-43a8-88dc-eef6a11e0c8d" providerId="ADAL" clId="{DCECD2A5-5ECC-4BFD-B493-11E43F996E78}" dt="2021-05-15T16:20:52.192" v="1616" actId="47"/>
        <pc:sldMkLst>
          <pc:docMk/>
          <pc:sldMk cId="3240084483" sldId="287"/>
        </pc:sldMkLst>
        <pc:spChg chg="mod">
          <ac:chgData name="OLEG BILOVUS" userId="0223253b-c004-43a8-88dc-eef6a11e0c8d" providerId="ADAL" clId="{DCECD2A5-5ECC-4BFD-B493-11E43F996E78}" dt="2021-05-15T16:18:28.759" v="1608" actId="339"/>
          <ac:spMkLst>
            <pc:docMk/>
            <pc:sldMk cId="3240084483" sldId="287"/>
            <ac:spMk id="9" creationId="{4192305A-2226-405A-93C1-71EAA01586A3}"/>
          </ac:spMkLst>
        </pc:spChg>
        <pc:spChg chg="mod">
          <ac:chgData name="OLEG BILOVUS" userId="0223253b-c004-43a8-88dc-eef6a11e0c8d" providerId="ADAL" clId="{DCECD2A5-5ECC-4BFD-B493-11E43F996E78}" dt="2021-05-15T16:18:28.759" v="1608" actId="339"/>
          <ac:spMkLst>
            <pc:docMk/>
            <pc:sldMk cId="3240084483" sldId="287"/>
            <ac:spMk id="21" creationId="{3EBCBC2B-D4F9-46E4-A233-FA5E12AD76FD}"/>
          </ac:spMkLst>
        </pc:spChg>
        <pc:spChg chg="mod">
          <ac:chgData name="OLEG BILOVUS" userId="0223253b-c004-43a8-88dc-eef6a11e0c8d" providerId="ADAL" clId="{DCECD2A5-5ECC-4BFD-B493-11E43F996E78}" dt="2021-05-15T16:18:28.759" v="1608" actId="339"/>
          <ac:spMkLst>
            <pc:docMk/>
            <pc:sldMk cId="3240084483" sldId="287"/>
            <ac:spMk id="24" creationId="{24A88098-CE57-4536-8193-DFCB83A8C9A5}"/>
          </ac:spMkLst>
        </pc:spChg>
        <pc:spChg chg="mod">
          <ac:chgData name="OLEG BILOVUS" userId="0223253b-c004-43a8-88dc-eef6a11e0c8d" providerId="ADAL" clId="{DCECD2A5-5ECC-4BFD-B493-11E43F996E78}" dt="2021-05-15T16:18:28.759" v="1608" actId="339"/>
          <ac:spMkLst>
            <pc:docMk/>
            <pc:sldMk cId="3240084483" sldId="287"/>
            <ac:spMk id="27" creationId="{0A64B5C7-0BF6-4745-869E-5DCE579AEBB7}"/>
          </ac:spMkLst>
        </pc:spChg>
        <pc:spChg chg="mod">
          <ac:chgData name="OLEG BILOVUS" userId="0223253b-c004-43a8-88dc-eef6a11e0c8d" providerId="ADAL" clId="{DCECD2A5-5ECC-4BFD-B493-11E43F996E78}" dt="2021-05-15T16:18:28.759" v="1608" actId="339"/>
          <ac:spMkLst>
            <pc:docMk/>
            <pc:sldMk cId="3240084483" sldId="287"/>
            <ac:spMk id="30" creationId="{EF149047-2D7A-455A-9D15-BD4A87D4BA3B}"/>
          </ac:spMkLst>
        </pc:spChg>
        <pc:spChg chg="mod">
          <ac:chgData name="OLEG BILOVUS" userId="0223253b-c004-43a8-88dc-eef6a11e0c8d" providerId="ADAL" clId="{DCECD2A5-5ECC-4BFD-B493-11E43F996E78}" dt="2021-05-15T16:18:28.759" v="1608" actId="339"/>
          <ac:spMkLst>
            <pc:docMk/>
            <pc:sldMk cId="3240084483" sldId="287"/>
            <ac:spMk id="33" creationId="{5F722983-BB57-4D2C-8B8A-E1729088B26C}"/>
          </ac:spMkLst>
        </pc:spChg>
        <pc:spChg chg="mod">
          <ac:chgData name="OLEG BILOVUS" userId="0223253b-c004-43a8-88dc-eef6a11e0c8d" providerId="ADAL" clId="{DCECD2A5-5ECC-4BFD-B493-11E43F996E78}" dt="2021-05-15T16:18:28.759" v="1608" actId="339"/>
          <ac:spMkLst>
            <pc:docMk/>
            <pc:sldMk cId="3240084483" sldId="287"/>
            <ac:spMk id="36" creationId="{D42E69DB-BF98-4C11-B0A4-EDBDFD8B8777}"/>
          </ac:spMkLst>
        </pc:spChg>
        <pc:picChg chg="add del">
          <ac:chgData name="OLEG BILOVUS" userId="0223253b-c004-43a8-88dc-eef6a11e0c8d" providerId="ADAL" clId="{DCECD2A5-5ECC-4BFD-B493-11E43F996E78}" dt="2021-05-15T16:08:31.603" v="1543" actId="478"/>
          <ac:picMkLst>
            <pc:docMk/>
            <pc:sldMk cId="3240084483" sldId="287"/>
            <ac:picMk id="5" creationId="{B8924465-F84F-4B49-AADE-86934996111E}"/>
          </ac:picMkLst>
        </pc:picChg>
      </pc:sldChg>
      <pc:sldChg chg="addSp delSp modSp add mod ord">
        <pc:chgData name="OLEG BILOVUS" userId="0223253b-c004-43a8-88dc-eef6a11e0c8d" providerId="ADAL" clId="{DCECD2A5-5ECC-4BFD-B493-11E43F996E78}" dt="2021-05-16T17:32:33.012" v="3588" actId="339"/>
        <pc:sldMkLst>
          <pc:docMk/>
          <pc:sldMk cId="4119419132" sldId="288"/>
        </pc:sldMkLst>
        <pc:spChg chg="mod">
          <ac:chgData name="OLEG BILOVUS" userId="0223253b-c004-43a8-88dc-eef6a11e0c8d" providerId="ADAL" clId="{DCECD2A5-5ECC-4BFD-B493-11E43F996E78}" dt="2021-05-15T16:19:18.830" v="1614" actId="339"/>
          <ac:spMkLst>
            <pc:docMk/>
            <pc:sldMk cId="4119419132" sldId="288"/>
            <ac:spMk id="2" creationId="{23589FBE-44B6-4C08-920B-211C8FB157A6}"/>
          </ac:spMkLst>
        </pc:spChg>
        <pc:spChg chg="mod">
          <ac:chgData name="OLEG BILOVUS" userId="0223253b-c004-43a8-88dc-eef6a11e0c8d" providerId="ADAL" clId="{DCECD2A5-5ECC-4BFD-B493-11E43F996E78}" dt="2021-05-15T16:36:53.435" v="1931" actId="1035"/>
          <ac:spMkLst>
            <pc:docMk/>
            <pc:sldMk cId="4119419132" sldId="288"/>
            <ac:spMk id="4" creationId="{079D39BC-F07E-4E7C-AEA8-E115046FCA68}"/>
          </ac:spMkLst>
        </pc:spChg>
        <pc:spChg chg="add mod">
          <ac:chgData name="OLEG BILOVUS" userId="0223253b-c004-43a8-88dc-eef6a11e0c8d" providerId="ADAL" clId="{DCECD2A5-5ECC-4BFD-B493-11E43F996E78}" dt="2021-05-15T16:36:45.560" v="1913" actId="1076"/>
          <ac:spMkLst>
            <pc:docMk/>
            <pc:sldMk cId="4119419132" sldId="288"/>
            <ac:spMk id="5" creationId="{E8A08060-6741-4B05-8150-F4581622C4BA}"/>
          </ac:spMkLst>
        </pc:spChg>
        <pc:spChg chg="del">
          <ac:chgData name="OLEG BILOVUS" userId="0223253b-c004-43a8-88dc-eef6a11e0c8d" providerId="ADAL" clId="{DCECD2A5-5ECC-4BFD-B493-11E43F996E78}" dt="2021-05-15T16:39:13.983" v="2125" actId="478"/>
          <ac:spMkLst>
            <pc:docMk/>
            <pc:sldMk cId="4119419132" sldId="288"/>
            <ac:spMk id="6" creationId="{372A5980-BADF-4A01-9080-8346A01DE4F7}"/>
          </ac:spMkLst>
        </pc:spChg>
        <pc:spChg chg="mod">
          <ac:chgData name="OLEG BILOVUS" userId="0223253b-c004-43a8-88dc-eef6a11e0c8d" providerId="ADAL" clId="{DCECD2A5-5ECC-4BFD-B493-11E43F996E78}" dt="2021-05-16T17:32:33.012" v="3588" actId="339"/>
          <ac:spMkLst>
            <pc:docMk/>
            <pc:sldMk cId="4119419132" sldId="288"/>
            <ac:spMk id="9" creationId="{4192305A-2226-405A-93C1-71EAA01586A3}"/>
          </ac:spMkLst>
        </pc:spChg>
        <pc:spChg chg="mod">
          <ac:chgData name="OLEG BILOVUS" userId="0223253b-c004-43a8-88dc-eef6a11e0c8d" providerId="ADAL" clId="{DCECD2A5-5ECC-4BFD-B493-11E43F996E78}" dt="2021-05-15T16:43:04.724" v="2394"/>
          <ac:spMkLst>
            <pc:docMk/>
            <pc:sldMk cId="4119419132" sldId="288"/>
            <ac:spMk id="11" creationId="{2EF6BFD8-F853-4722-B84E-F37B914BDDB2}"/>
          </ac:spMkLst>
        </pc:spChg>
        <pc:spChg chg="mod">
          <ac:chgData name="OLEG BILOVUS" userId="0223253b-c004-43a8-88dc-eef6a11e0c8d" providerId="ADAL" clId="{DCECD2A5-5ECC-4BFD-B493-11E43F996E78}" dt="2021-05-16T17:32:33.012" v="3588" actId="339"/>
          <ac:spMkLst>
            <pc:docMk/>
            <pc:sldMk cId="4119419132" sldId="288"/>
            <ac:spMk id="21" creationId="{3EBCBC2B-D4F9-46E4-A233-FA5E12AD76FD}"/>
          </ac:spMkLst>
        </pc:spChg>
        <pc:spChg chg="mod">
          <ac:chgData name="OLEG BILOVUS" userId="0223253b-c004-43a8-88dc-eef6a11e0c8d" providerId="ADAL" clId="{DCECD2A5-5ECC-4BFD-B493-11E43F996E78}" dt="2021-05-16T17:32:33.012" v="3588" actId="339"/>
          <ac:spMkLst>
            <pc:docMk/>
            <pc:sldMk cId="4119419132" sldId="288"/>
            <ac:spMk id="24" creationId="{24A88098-CE57-4536-8193-DFCB83A8C9A5}"/>
          </ac:spMkLst>
        </pc:spChg>
        <pc:spChg chg="mod">
          <ac:chgData name="OLEG BILOVUS" userId="0223253b-c004-43a8-88dc-eef6a11e0c8d" providerId="ADAL" clId="{DCECD2A5-5ECC-4BFD-B493-11E43F996E78}" dt="2021-05-16T17:32:33.012" v="3588" actId="339"/>
          <ac:spMkLst>
            <pc:docMk/>
            <pc:sldMk cId="4119419132" sldId="288"/>
            <ac:spMk id="27" creationId="{0A64B5C7-0BF6-4745-869E-5DCE579AEBB7}"/>
          </ac:spMkLst>
        </pc:spChg>
        <pc:spChg chg="mod">
          <ac:chgData name="OLEG BILOVUS" userId="0223253b-c004-43a8-88dc-eef6a11e0c8d" providerId="ADAL" clId="{DCECD2A5-5ECC-4BFD-B493-11E43F996E78}" dt="2021-05-16T17:32:33.012" v="3588" actId="339"/>
          <ac:spMkLst>
            <pc:docMk/>
            <pc:sldMk cId="4119419132" sldId="288"/>
            <ac:spMk id="30" creationId="{EF149047-2D7A-455A-9D15-BD4A87D4BA3B}"/>
          </ac:spMkLst>
        </pc:spChg>
        <pc:spChg chg="mod">
          <ac:chgData name="OLEG BILOVUS" userId="0223253b-c004-43a8-88dc-eef6a11e0c8d" providerId="ADAL" clId="{DCECD2A5-5ECC-4BFD-B493-11E43F996E78}" dt="2021-05-16T17:32:33.012" v="3588" actId="339"/>
          <ac:spMkLst>
            <pc:docMk/>
            <pc:sldMk cId="4119419132" sldId="288"/>
            <ac:spMk id="33" creationId="{5F722983-BB57-4D2C-8B8A-E1729088B26C}"/>
          </ac:spMkLst>
        </pc:spChg>
        <pc:spChg chg="mod">
          <ac:chgData name="OLEG BILOVUS" userId="0223253b-c004-43a8-88dc-eef6a11e0c8d" providerId="ADAL" clId="{DCECD2A5-5ECC-4BFD-B493-11E43F996E78}" dt="2021-05-16T17:32:33.012" v="3588" actId="339"/>
          <ac:spMkLst>
            <pc:docMk/>
            <pc:sldMk cId="4119419132" sldId="288"/>
            <ac:spMk id="36" creationId="{D42E69DB-BF98-4C11-B0A4-EDBDFD8B8777}"/>
          </ac:spMkLst>
        </pc:spChg>
        <pc:spChg chg="mod">
          <ac:chgData name="OLEG BILOVUS" userId="0223253b-c004-43a8-88dc-eef6a11e0c8d" providerId="ADAL" clId="{DCECD2A5-5ECC-4BFD-B493-11E43F996E78}" dt="2021-05-15T16:41:01.242" v="2392" actId="1076"/>
          <ac:spMkLst>
            <pc:docMk/>
            <pc:sldMk cId="4119419132" sldId="288"/>
            <ac:spMk id="40" creationId="{715F1909-4F51-4990-8398-9C5ED1C433B4}"/>
          </ac:spMkLst>
        </pc:spChg>
        <pc:spChg chg="mod">
          <ac:chgData name="OLEG BILOVUS" userId="0223253b-c004-43a8-88dc-eef6a11e0c8d" providerId="ADAL" clId="{DCECD2A5-5ECC-4BFD-B493-11E43F996E78}" dt="2021-05-15T16:59:04.093" v="2870" actId="20577"/>
          <ac:spMkLst>
            <pc:docMk/>
            <pc:sldMk cId="4119419132" sldId="288"/>
            <ac:spMk id="41" creationId="{E627ED52-2C95-47AA-8A25-3727EDDA0552}"/>
          </ac:spMkLst>
        </pc:spChg>
        <pc:spChg chg="add mod">
          <ac:chgData name="OLEG BILOVUS" userId="0223253b-c004-43a8-88dc-eef6a11e0c8d" providerId="ADAL" clId="{DCECD2A5-5ECC-4BFD-B493-11E43F996E78}" dt="2021-05-15T16:19:03.062" v="1612" actId="571"/>
          <ac:spMkLst>
            <pc:docMk/>
            <pc:sldMk cId="4119419132" sldId="288"/>
            <ac:spMk id="42" creationId="{18F36573-7411-4537-9183-C4ADF0245D3E}"/>
          </ac:spMkLst>
        </pc:spChg>
        <pc:spChg chg="mod">
          <ac:chgData name="OLEG BILOVUS" userId="0223253b-c004-43a8-88dc-eef6a11e0c8d" providerId="ADAL" clId="{DCECD2A5-5ECC-4BFD-B493-11E43F996E78}" dt="2021-05-15T16:40:54.282" v="2391" actId="1076"/>
          <ac:spMkLst>
            <pc:docMk/>
            <pc:sldMk cId="4119419132" sldId="288"/>
            <ac:spMk id="43" creationId="{F17218DC-29F5-435C-8496-3C167032D480}"/>
          </ac:spMkLst>
        </pc:spChg>
        <pc:spChg chg="del">
          <ac:chgData name="OLEG BILOVUS" userId="0223253b-c004-43a8-88dc-eef6a11e0c8d" providerId="ADAL" clId="{DCECD2A5-5ECC-4BFD-B493-11E43F996E78}" dt="2021-05-15T16:39:15.161" v="2126" actId="478"/>
          <ac:spMkLst>
            <pc:docMk/>
            <pc:sldMk cId="4119419132" sldId="288"/>
            <ac:spMk id="44" creationId="{BDEA1D2D-626C-4921-8941-B3E0BE60F2FF}"/>
          </ac:spMkLst>
        </pc:spChg>
        <pc:spChg chg="add mod">
          <ac:chgData name="OLEG BILOVUS" userId="0223253b-c004-43a8-88dc-eef6a11e0c8d" providerId="ADAL" clId="{DCECD2A5-5ECC-4BFD-B493-11E43F996E78}" dt="2021-05-15T16:19:03.062" v="1612" actId="571"/>
          <ac:spMkLst>
            <pc:docMk/>
            <pc:sldMk cId="4119419132" sldId="288"/>
            <ac:spMk id="45" creationId="{8F2FE544-5365-4110-8DBB-97BF827F88CC}"/>
          </ac:spMkLst>
        </pc:spChg>
        <pc:spChg chg="add mod">
          <ac:chgData name="OLEG BILOVUS" userId="0223253b-c004-43a8-88dc-eef6a11e0c8d" providerId="ADAL" clId="{DCECD2A5-5ECC-4BFD-B493-11E43F996E78}" dt="2021-05-15T16:19:03.062" v="1612" actId="571"/>
          <ac:spMkLst>
            <pc:docMk/>
            <pc:sldMk cId="4119419132" sldId="288"/>
            <ac:spMk id="46" creationId="{C062E6AB-B576-49E6-B24E-D264CA887C1A}"/>
          </ac:spMkLst>
        </pc:spChg>
        <pc:spChg chg="add mod">
          <ac:chgData name="OLEG BILOVUS" userId="0223253b-c004-43a8-88dc-eef6a11e0c8d" providerId="ADAL" clId="{DCECD2A5-5ECC-4BFD-B493-11E43F996E78}" dt="2021-05-15T16:19:03.062" v="1612" actId="571"/>
          <ac:spMkLst>
            <pc:docMk/>
            <pc:sldMk cId="4119419132" sldId="288"/>
            <ac:spMk id="47" creationId="{B6D2181F-D2F6-413D-BAC0-FC2909768F09}"/>
          </ac:spMkLst>
        </pc:spChg>
        <pc:spChg chg="add mod">
          <ac:chgData name="OLEG BILOVUS" userId="0223253b-c004-43a8-88dc-eef6a11e0c8d" providerId="ADAL" clId="{DCECD2A5-5ECC-4BFD-B493-11E43F996E78}" dt="2021-05-15T16:19:03.062" v="1612" actId="571"/>
          <ac:spMkLst>
            <pc:docMk/>
            <pc:sldMk cId="4119419132" sldId="288"/>
            <ac:spMk id="48" creationId="{68821CF6-5D90-4FE2-8BAE-FD4130622CAF}"/>
          </ac:spMkLst>
        </pc:spChg>
        <pc:spChg chg="add mod">
          <ac:chgData name="OLEG BILOVUS" userId="0223253b-c004-43a8-88dc-eef6a11e0c8d" providerId="ADAL" clId="{DCECD2A5-5ECC-4BFD-B493-11E43F996E78}" dt="2021-05-15T16:19:03.062" v="1612" actId="571"/>
          <ac:spMkLst>
            <pc:docMk/>
            <pc:sldMk cId="4119419132" sldId="288"/>
            <ac:spMk id="49" creationId="{484616A7-8247-4C6A-8C60-9F71823BEED7}"/>
          </ac:spMkLst>
        </pc:spChg>
        <pc:spChg chg="add mod">
          <ac:chgData name="OLEG BILOVUS" userId="0223253b-c004-43a8-88dc-eef6a11e0c8d" providerId="ADAL" clId="{DCECD2A5-5ECC-4BFD-B493-11E43F996E78}" dt="2021-05-15T16:19:03.062" v="1612" actId="571"/>
          <ac:spMkLst>
            <pc:docMk/>
            <pc:sldMk cId="4119419132" sldId="288"/>
            <ac:spMk id="50" creationId="{60DA7A8B-3786-4F5C-BB79-A23A940050F4}"/>
          </ac:spMkLst>
        </pc:spChg>
        <pc:spChg chg="add mod">
          <ac:chgData name="OLEG BILOVUS" userId="0223253b-c004-43a8-88dc-eef6a11e0c8d" providerId="ADAL" clId="{DCECD2A5-5ECC-4BFD-B493-11E43F996E78}" dt="2021-05-15T16:43:34.151" v="2396" actId="3626"/>
          <ac:spMkLst>
            <pc:docMk/>
            <pc:sldMk cId="4119419132" sldId="288"/>
            <ac:spMk id="51" creationId="{3951C793-6103-4753-9AF1-4E759F7B7181}"/>
          </ac:spMkLst>
        </pc:spChg>
      </pc:sldChg>
      <pc:sldChg chg="addSp modSp add mod">
        <pc:chgData name="OLEG BILOVUS" userId="0223253b-c004-43a8-88dc-eef6a11e0c8d" providerId="ADAL" clId="{DCECD2A5-5ECC-4BFD-B493-11E43F996E78}" dt="2021-05-15T16:12:53.825" v="1595" actId="166"/>
        <pc:sldMkLst>
          <pc:docMk/>
          <pc:sldMk cId="1589100360" sldId="289"/>
        </pc:sldMkLst>
        <pc:spChg chg="add mod">
          <ac:chgData name="OLEG BILOVUS" userId="0223253b-c004-43a8-88dc-eef6a11e0c8d" providerId="ADAL" clId="{DCECD2A5-5ECC-4BFD-B493-11E43F996E78}" dt="2021-05-15T16:10:16.741" v="1578" actId="1076"/>
          <ac:spMkLst>
            <pc:docMk/>
            <pc:sldMk cId="1589100360" sldId="289"/>
            <ac:spMk id="2" creationId="{8B57D851-E788-4836-9714-3901277C053A}"/>
          </ac:spMkLst>
        </pc:spChg>
        <pc:spChg chg="ord">
          <ac:chgData name="OLEG BILOVUS" userId="0223253b-c004-43a8-88dc-eef6a11e0c8d" providerId="ADAL" clId="{DCECD2A5-5ECC-4BFD-B493-11E43F996E78}" dt="2021-05-15T16:12:53.825" v="1595" actId="166"/>
          <ac:spMkLst>
            <pc:docMk/>
            <pc:sldMk cId="1589100360" sldId="289"/>
            <ac:spMk id="11" creationId="{2EF6BFD8-F853-4722-B84E-F37B914BDDB2}"/>
          </ac:spMkLst>
        </pc:spChg>
        <pc:spChg chg="add mod">
          <ac:chgData name="OLEG BILOVUS" userId="0223253b-c004-43a8-88dc-eef6a11e0c8d" providerId="ADAL" clId="{DCECD2A5-5ECC-4BFD-B493-11E43F996E78}" dt="2021-05-15T16:09:45.303" v="1561" actId="1076"/>
          <ac:spMkLst>
            <pc:docMk/>
            <pc:sldMk cId="1589100360" sldId="289"/>
            <ac:spMk id="15" creationId="{118AC55A-7FE4-47C4-A150-82C4AAA8D586}"/>
          </ac:spMkLst>
        </pc:spChg>
        <pc:spChg chg="add mod">
          <ac:chgData name="OLEG BILOVUS" userId="0223253b-c004-43a8-88dc-eef6a11e0c8d" providerId="ADAL" clId="{DCECD2A5-5ECC-4BFD-B493-11E43F996E78}" dt="2021-05-15T16:10:26.866" v="1586" actId="20577"/>
          <ac:spMkLst>
            <pc:docMk/>
            <pc:sldMk cId="1589100360" sldId="289"/>
            <ac:spMk id="17" creationId="{D734900E-4A13-42CE-82C8-6D399B5CDD9A}"/>
          </ac:spMkLst>
        </pc:spChg>
      </pc:sldChg>
      <pc:sldChg chg="modSp add mod ord">
        <pc:chgData name="OLEG BILOVUS" userId="0223253b-c004-43a8-88dc-eef6a11e0c8d" providerId="ADAL" clId="{DCECD2A5-5ECC-4BFD-B493-11E43F996E78}" dt="2021-05-15T16:12:57.793" v="1596" actId="166"/>
        <pc:sldMkLst>
          <pc:docMk/>
          <pc:sldMk cId="3499953635" sldId="290"/>
        </pc:sldMkLst>
        <pc:spChg chg="mod">
          <ac:chgData name="OLEG BILOVUS" userId="0223253b-c004-43a8-88dc-eef6a11e0c8d" providerId="ADAL" clId="{DCECD2A5-5ECC-4BFD-B493-11E43F996E78}" dt="2021-05-15T16:11:16.230" v="1593" actId="1582"/>
          <ac:spMkLst>
            <pc:docMk/>
            <pc:sldMk cId="3499953635" sldId="290"/>
            <ac:spMk id="6" creationId="{372A5980-BADF-4A01-9080-8346A01DE4F7}"/>
          </ac:spMkLst>
        </pc:spChg>
        <pc:spChg chg="ord">
          <ac:chgData name="OLEG BILOVUS" userId="0223253b-c004-43a8-88dc-eef6a11e0c8d" providerId="ADAL" clId="{DCECD2A5-5ECC-4BFD-B493-11E43F996E78}" dt="2021-05-15T16:12:57.793" v="1596" actId="166"/>
          <ac:spMkLst>
            <pc:docMk/>
            <pc:sldMk cId="3499953635" sldId="290"/>
            <ac:spMk id="11" creationId="{2EF6BFD8-F853-4722-B84E-F37B914BDDB2}"/>
          </ac:spMkLst>
        </pc:spChg>
      </pc:sldChg>
      <pc:sldChg chg="addSp delSp modSp add mod">
        <pc:chgData name="OLEG BILOVUS" userId="0223253b-c004-43a8-88dc-eef6a11e0c8d" providerId="ADAL" clId="{DCECD2A5-5ECC-4BFD-B493-11E43F996E78}" dt="2021-05-15T17:00:25.601" v="2871"/>
        <pc:sldMkLst>
          <pc:docMk/>
          <pc:sldMk cId="236913087" sldId="291"/>
        </pc:sldMkLst>
        <pc:spChg chg="del">
          <ac:chgData name="OLEG BILOVUS" userId="0223253b-c004-43a8-88dc-eef6a11e0c8d" providerId="ADAL" clId="{DCECD2A5-5ECC-4BFD-B493-11E43F996E78}" dt="2021-05-15T16:49:15.195" v="2693" actId="478"/>
          <ac:spMkLst>
            <pc:docMk/>
            <pc:sldMk cId="236913087" sldId="291"/>
            <ac:spMk id="2" creationId="{23589FBE-44B6-4C08-920B-211C8FB157A6}"/>
          </ac:spMkLst>
        </pc:spChg>
        <pc:spChg chg="del">
          <ac:chgData name="OLEG BILOVUS" userId="0223253b-c004-43a8-88dc-eef6a11e0c8d" providerId="ADAL" clId="{DCECD2A5-5ECC-4BFD-B493-11E43F996E78}" dt="2021-05-15T16:49:31.488" v="2699" actId="478"/>
          <ac:spMkLst>
            <pc:docMk/>
            <pc:sldMk cId="236913087" sldId="291"/>
            <ac:spMk id="3" creationId="{EC4AB583-AB89-4CEE-994B-537B4DB9FCBD}"/>
          </ac:spMkLst>
        </pc:spChg>
        <pc:spChg chg="del">
          <ac:chgData name="OLEG BILOVUS" userId="0223253b-c004-43a8-88dc-eef6a11e0c8d" providerId="ADAL" clId="{DCECD2A5-5ECC-4BFD-B493-11E43F996E78}" dt="2021-05-15T16:43:48.469" v="2398" actId="478"/>
          <ac:spMkLst>
            <pc:docMk/>
            <pc:sldMk cId="236913087" sldId="291"/>
            <ac:spMk id="4" creationId="{079D39BC-F07E-4E7C-AEA8-E115046FCA68}"/>
          </ac:spMkLst>
        </pc:spChg>
        <pc:spChg chg="del">
          <ac:chgData name="OLEG BILOVUS" userId="0223253b-c004-43a8-88dc-eef6a11e0c8d" providerId="ADAL" clId="{DCECD2A5-5ECC-4BFD-B493-11E43F996E78}" dt="2021-05-15T16:43:48.469" v="2398" actId="478"/>
          <ac:spMkLst>
            <pc:docMk/>
            <pc:sldMk cId="236913087" sldId="291"/>
            <ac:spMk id="5" creationId="{E8A08060-6741-4B05-8150-F4581622C4BA}"/>
          </ac:spMkLst>
        </pc:spChg>
        <pc:spChg chg="mod ord">
          <ac:chgData name="OLEG BILOVUS" userId="0223253b-c004-43a8-88dc-eef6a11e0c8d" providerId="ADAL" clId="{DCECD2A5-5ECC-4BFD-B493-11E43F996E78}" dt="2021-05-15T17:00:25.601" v="2871"/>
          <ac:spMkLst>
            <pc:docMk/>
            <pc:sldMk cId="236913087" sldId="291"/>
            <ac:spMk id="7" creationId="{3127C41A-D9F8-4A52-BC73-D7A97933E151}"/>
          </ac:spMkLst>
        </pc:spChg>
        <pc:spChg chg="add del">
          <ac:chgData name="OLEG BILOVUS" userId="0223253b-c004-43a8-88dc-eef6a11e0c8d" providerId="ADAL" clId="{DCECD2A5-5ECC-4BFD-B493-11E43F996E78}" dt="2021-05-15T16:49:39.450" v="2700" actId="478"/>
          <ac:spMkLst>
            <pc:docMk/>
            <pc:sldMk cId="236913087" sldId="291"/>
            <ac:spMk id="8" creationId="{2EA7F2D7-951B-4085-9601-E084CC1DB5A7}"/>
          </ac:spMkLst>
        </pc:spChg>
        <pc:spChg chg="del">
          <ac:chgData name="OLEG BILOVUS" userId="0223253b-c004-43a8-88dc-eef6a11e0c8d" providerId="ADAL" clId="{DCECD2A5-5ECC-4BFD-B493-11E43F996E78}" dt="2021-05-15T16:49:01.639" v="2679" actId="478"/>
          <ac:spMkLst>
            <pc:docMk/>
            <pc:sldMk cId="236913087" sldId="291"/>
            <ac:spMk id="9" creationId="{4192305A-2226-405A-93C1-71EAA01586A3}"/>
          </ac:spMkLst>
        </pc:spChg>
        <pc:spChg chg="ord">
          <ac:chgData name="OLEG BILOVUS" userId="0223253b-c004-43a8-88dc-eef6a11e0c8d" providerId="ADAL" clId="{DCECD2A5-5ECC-4BFD-B493-11E43F996E78}" dt="2021-05-15T16:50:09.077" v="2704" actId="166"/>
          <ac:spMkLst>
            <pc:docMk/>
            <pc:sldMk cId="236913087" sldId="291"/>
            <ac:spMk id="11" creationId="{2EF6BFD8-F853-4722-B84E-F37B914BDDB2}"/>
          </ac:spMkLst>
        </pc:spChg>
        <pc:spChg chg="del">
          <ac:chgData name="OLEG BILOVUS" userId="0223253b-c004-43a8-88dc-eef6a11e0c8d" providerId="ADAL" clId="{DCECD2A5-5ECC-4BFD-B493-11E43F996E78}" dt="2021-05-15T16:49:02.284" v="2680" actId="478"/>
          <ac:spMkLst>
            <pc:docMk/>
            <pc:sldMk cId="236913087" sldId="291"/>
            <ac:spMk id="21" creationId="{3EBCBC2B-D4F9-46E4-A233-FA5E12AD76FD}"/>
          </ac:spMkLst>
        </pc:spChg>
        <pc:spChg chg="del">
          <ac:chgData name="OLEG BILOVUS" userId="0223253b-c004-43a8-88dc-eef6a11e0c8d" providerId="ADAL" clId="{DCECD2A5-5ECC-4BFD-B493-11E43F996E78}" dt="2021-05-15T16:49:15.934" v="2694" actId="478"/>
          <ac:spMkLst>
            <pc:docMk/>
            <pc:sldMk cId="236913087" sldId="291"/>
            <ac:spMk id="22" creationId="{2E6B4B02-BE2E-431A-9913-64E946AF58F7}"/>
          </ac:spMkLst>
        </pc:spChg>
        <pc:spChg chg="del">
          <ac:chgData name="OLEG BILOVUS" userId="0223253b-c004-43a8-88dc-eef6a11e0c8d" providerId="ADAL" clId="{DCECD2A5-5ECC-4BFD-B493-11E43F996E78}" dt="2021-05-15T16:49:31.488" v="2699" actId="478"/>
          <ac:spMkLst>
            <pc:docMk/>
            <pc:sldMk cId="236913087" sldId="291"/>
            <ac:spMk id="23" creationId="{54A3713C-7A6F-428B-B49F-34107F0D9B4F}"/>
          </ac:spMkLst>
        </pc:spChg>
        <pc:spChg chg="del">
          <ac:chgData name="OLEG BILOVUS" userId="0223253b-c004-43a8-88dc-eef6a11e0c8d" providerId="ADAL" clId="{DCECD2A5-5ECC-4BFD-B493-11E43F996E78}" dt="2021-05-15T16:49:02.837" v="2681" actId="478"/>
          <ac:spMkLst>
            <pc:docMk/>
            <pc:sldMk cId="236913087" sldId="291"/>
            <ac:spMk id="24" creationId="{24A88098-CE57-4536-8193-DFCB83A8C9A5}"/>
          </ac:spMkLst>
        </pc:spChg>
        <pc:spChg chg="del">
          <ac:chgData name="OLEG BILOVUS" userId="0223253b-c004-43a8-88dc-eef6a11e0c8d" providerId="ADAL" clId="{DCECD2A5-5ECC-4BFD-B493-11E43F996E78}" dt="2021-05-15T16:49:09.450" v="2690" actId="478"/>
          <ac:spMkLst>
            <pc:docMk/>
            <pc:sldMk cId="236913087" sldId="291"/>
            <ac:spMk id="25" creationId="{C74B20B9-6CF9-4B90-97B5-A48BD6C47302}"/>
          </ac:spMkLst>
        </pc:spChg>
        <pc:spChg chg="del">
          <ac:chgData name="OLEG BILOVUS" userId="0223253b-c004-43a8-88dc-eef6a11e0c8d" providerId="ADAL" clId="{DCECD2A5-5ECC-4BFD-B493-11E43F996E78}" dt="2021-05-15T16:49:31.488" v="2699" actId="478"/>
          <ac:spMkLst>
            <pc:docMk/>
            <pc:sldMk cId="236913087" sldId="291"/>
            <ac:spMk id="26" creationId="{EA2F7412-DDB6-4D97-B3D3-CC9069B5EF49}"/>
          </ac:spMkLst>
        </pc:spChg>
        <pc:spChg chg="del">
          <ac:chgData name="OLEG BILOVUS" userId="0223253b-c004-43a8-88dc-eef6a11e0c8d" providerId="ADAL" clId="{DCECD2A5-5ECC-4BFD-B493-11E43F996E78}" dt="2021-05-15T16:49:03.391" v="2682" actId="478"/>
          <ac:spMkLst>
            <pc:docMk/>
            <pc:sldMk cId="236913087" sldId="291"/>
            <ac:spMk id="27" creationId="{0A64B5C7-0BF6-4745-869E-5DCE579AEBB7}"/>
          </ac:spMkLst>
        </pc:spChg>
        <pc:spChg chg="del">
          <ac:chgData name="OLEG BILOVUS" userId="0223253b-c004-43a8-88dc-eef6a11e0c8d" providerId="ADAL" clId="{DCECD2A5-5ECC-4BFD-B493-11E43F996E78}" dt="2021-05-15T16:49:16.844" v="2695" actId="478"/>
          <ac:spMkLst>
            <pc:docMk/>
            <pc:sldMk cId="236913087" sldId="291"/>
            <ac:spMk id="28" creationId="{598C2FEC-AB3E-4F12-8EDC-ACFCAC00E097}"/>
          </ac:spMkLst>
        </pc:spChg>
        <pc:spChg chg="del">
          <ac:chgData name="OLEG BILOVUS" userId="0223253b-c004-43a8-88dc-eef6a11e0c8d" providerId="ADAL" clId="{DCECD2A5-5ECC-4BFD-B493-11E43F996E78}" dt="2021-05-15T16:49:08.797" v="2689" actId="478"/>
          <ac:spMkLst>
            <pc:docMk/>
            <pc:sldMk cId="236913087" sldId="291"/>
            <ac:spMk id="29" creationId="{1A3B98F1-C8D7-49F6-AEDE-1FD6973E014E}"/>
          </ac:spMkLst>
        </pc:spChg>
        <pc:spChg chg="del">
          <ac:chgData name="OLEG BILOVUS" userId="0223253b-c004-43a8-88dc-eef6a11e0c8d" providerId="ADAL" clId="{DCECD2A5-5ECC-4BFD-B493-11E43F996E78}" dt="2021-05-15T16:49:03.932" v="2683" actId="478"/>
          <ac:spMkLst>
            <pc:docMk/>
            <pc:sldMk cId="236913087" sldId="291"/>
            <ac:spMk id="30" creationId="{EF149047-2D7A-455A-9D15-BD4A87D4BA3B}"/>
          </ac:spMkLst>
        </pc:spChg>
        <pc:spChg chg="del">
          <ac:chgData name="OLEG BILOVUS" userId="0223253b-c004-43a8-88dc-eef6a11e0c8d" providerId="ADAL" clId="{DCECD2A5-5ECC-4BFD-B493-11E43F996E78}" dt="2021-05-15T16:49:17.710" v="2696" actId="478"/>
          <ac:spMkLst>
            <pc:docMk/>
            <pc:sldMk cId="236913087" sldId="291"/>
            <ac:spMk id="31" creationId="{61C4265C-58AB-45B3-83DA-181068B25949}"/>
          </ac:spMkLst>
        </pc:spChg>
        <pc:spChg chg="del mod">
          <ac:chgData name="OLEG BILOVUS" userId="0223253b-c004-43a8-88dc-eef6a11e0c8d" providerId="ADAL" clId="{DCECD2A5-5ECC-4BFD-B493-11E43F996E78}" dt="2021-05-15T16:49:31.488" v="2699" actId="478"/>
          <ac:spMkLst>
            <pc:docMk/>
            <pc:sldMk cId="236913087" sldId="291"/>
            <ac:spMk id="32" creationId="{86BB393E-79A8-4491-855C-8E42D80191DE}"/>
          </ac:spMkLst>
        </pc:spChg>
        <pc:spChg chg="del">
          <ac:chgData name="OLEG BILOVUS" userId="0223253b-c004-43a8-88dc-eef6a11e0c8d" providerId="ADAL" clId="{DCECD2A5-5ECC-4BFD-B493-11E43F996E78}" dt="2021-05-15T16:49:04.541" v="2684" actId="478"/>
          <ac:spMkLst>
            <pc:docMk/>
            <pc:sldMk cId="236913087" sldId="291"/>
            <ac:spMk id="33" creationId="{5F722983-BB57-4D2C-8B8A-E1729088B26C}"/>
          </ac:spMkLst>
        </pc:spChg>
        <pc:spChg chg="del">
          <ac:chgData name="OLEG BILOVUS" userId="0223253b-c004-43a8-88dc-eef6a11e0c8d" providerId="ADAL" clId="{DCECD2A5-5ECC-4BFD-B493-11E43F996E78}" dt="2021-05-15T16:49:18.514" v="2697" actId="478"/>
          <ac:spMkLst>
            <pc:docMk/>
            <pc:sldMk cId="236913087" sldId="291"/>
            <ac:spMk id="34" creationId="{565F31C3-2195-45D6-97C2-C7C12205727E}"/>
          </ac:spMkLst>
        </pc:spChg>
        <pc:spChg chg="del">
          <ac:chgData name="OLEG BILOVUS" userId="0223253b-c004-43a8-88dc-eef6a11e0c8d" providerId="ADAL" clId="{DCECD2A5-5ECC-4BFD-B493-11E43F996E78}" dt="2021-05-15T16:43:48.469" v="2398" actId="478"/>
          <ac:spMkLst>
            <pc:docMk/>
            <pc:sldMk cId="236913087" sldId="291"/>
            <ac:spMk id="35" creationId="{77CCAFEE-A7AF-4695-9D6D-EA76682E9E4D}"/>
          </ac:spMkLst>
        </pc:spChg>
        <pc:spChg chg="del">
          <ac:chgData name="OLEG BILOVUS" userId="0223253b-c004-43a8-88dc-eef6a11e0c8d" providerId="ADAL" clId="{DCECD2A5-5ECC-4BFD-B493-11E43F996E78}" dt="2021-05-15T16:49:05.029" v="2685" actId="478"/>
          <ac:spMkLst>
            <pc:docMk/>
            <pc:sldMk cId="236913087" sldId="291"/>
            <ac:spMk id="36" creationId="{D42E69DB-BF98-4C11-B0A4-EDBDFD8B8777}"/>
          </ac:spMkLst>
        </pc:spChg>
        <pc:spChg chg="del">
          <ac:chgData name="OLEG BILOVUS" userId="0223253b-c004-43a8-88dc-eef6a11e0c8d" providerId="ADAL" clId="{DCECD2A5-5ECC-4BFD-B493-11E43F996E78}" dt="2021-05-15T16:49:19.311" v="2698" actId="478"/>
          <ac:spMkLst>
            <pc:docMk/>
            <pc:sldMk cId="236913087" sldId="291"/>
            <ac:spMk id="37" creationId="{033EB578-2709-4665-A544-40DDFB7549C6}"/>
          </ac:spMkLst>
        </pc:spChg>
        <pc:spChg chg="del mod">
          <ac:chgData name="OLEG BILOVUS" userId="0223253b-c004-43a8-88dc-eef6a11e0c8d" providerId="ADAL" clId="{DCECD2A5-5ECC-4BFD-B493-11E43F996E78}" dt="2021-05-15T16:49:31.488" v="2699" actId="478"/>
          <ac:spMkLst>
            <pc:docMk/>
            <pc:sldMk cId="236913087" sldId="291"/>
            <ac:spMk id="38" creationId="{DCE3DE97-9088-499B-9B98-BDCE453EFED9}"/>
          </ac:spMkLst>
        </pc:spChg>
        <pc:spChg chg="del">
          <ac:chgData name="OLEG BILOVUS" userId="0223253b-c004-43a8-88dc-eef6a11e0c8d" providerId="ADAL" clId="{DCECD2A5-5ECC-4BFD-B493-11E43F996E78}" dt="2021-05-15T16:49:06.608" v="2687" actId="478"/>
          <ac:spMkLst>
            <pc:docMk/>
            <pc:sldMk cId="236913087" sldId="291"/>
            <ac:spMk id="39" creationId="{B952399F-F9B1-489A-B5DD-B257279E641A}"/>
          </ac:spMkLst>
        </pc:spChg>
        <pc:spChg chg="del">
          <ac:chgData name="OLEG BILOVUS" userId="0223253b-c004-43a8-88dc-eef6a11e0c8d" providerId="ADAL" clId="{DCECD2A5-5ECC-4BFD-B493-11E43F996E78}" dt="2021-05-15T16:43:48.469" v="2398" actId="478"/>
          <ac:spMkLst>
            <pc:docMk/>
            <pc:sldMk cId="236913087" sldId="291"/>
            <ac:spMk id="40" creationId="{715F1909-4F51-4990-8398-9C5ED1C433B4}"/>
          </ac:spMkLst>
        </pc:spChg>
        <pc:spChg chg="del">
          <ac:chgData name="OLEG BILOVUS" userId="0223253b-c004-43a8-88dc-eef6a11e0c8d" providerId="ADAL" clId="{DCECD2A5-5ECC-4BFD-B493-11E43F996E78}" dt="2021-05-15T16:43:48.469" v="2398" actId="478"/>
          <ac:spMkLst>
            <pc:docMk/>
            <pc:sldMk cId="236913087" sldId="291"/>
            <ac:spMk id="41" creationId="{E627ED52-2C95-47AA-8A25-3727EDDA0552}"/>
          </ac:spMkLst>
        </pc:spChg>
        <pc:spChg chg="add mod">
          <ac:chgData name="OLEG BILOVUS" userId="0223253b-c004-43a8-88dc-eef6a11e0c8d" providerId="ADAL" clId="{DCECD2A5-5ECC-4BFD-B493-11E43F996E78}" dt="2021-05-15T16:45:43.625" v="2526" actId="20577"/>
          <ac:spMkLst>
            <pc:docMk/>
            <pc:sldMk cId="236913087" sldId="291"/>
            <ac:spMk id="42" creationId="{38D054BC-DCDF-48A4-8819-5F3170C161B7}"/>
          </ac:spMkLst>
        </pc:spChg>
        <pc:spChg chg="mod">
          <ac:chgData name="OLEG BILOVUS" userId="0223253b-c004-43a8-88dc-eef6a11e0c8d" providerId="ADAL" clId="{DCECD2A5-5ECC-4BFD-B493-11E43F996E78}" dt="2021-05-15T16:44:06.293" v="2518" actId="1076"/>
          <ac:spMkLst>
            <pc:docMk/>
            <pc:sldMk cId="236913087" sldId="291"/>
            <ac:spMk id="43" creationId="{F17218DC-29F5-435C-8496-3C167032D480}"/>
          </ac:spMkLst>
        </pc:spChg>
        <pc:spChg chg="add del mod">
          <ac:chgData name="OLEG BILOVUS" userId="0223253b-c004-43a8-88dc-eef6a11e0c8d" providerId="ADAL" clId="{DCECD2A5-5ECC-4BFD-B493-11E43F996E78}" dt="2021-05-15T16:54:10.530" v="2718" actId="478"/>
          <ac:spMkLst>
            <pc:docMk/>
            <pc:sldMk cId="236913087" sldId="291"/>
            <ac:spMk id="44" creationId="{3F8E4E33-95CC-4565-8ECB-6DFA7A67AD28}"/>
          </ac:spMkLst>
        </pc:spChg>
        <pc:spChg chg="add mod">
          <ac:chgData name="OLEG BILOVUS" userId="0223253b-c004-43a8-88dc-eef6a11e0c8d" providerId="ADAL" clId="{DCECD2A5-5ECC-4BFD-B493-11E43F996E78}" dt="2021-05-15T16:48:49.360" v="2644" actId="1076"/>
          <ac:spMkLst>
            <pc:docMk/>
            <pc:sldMk cId="236913087" sldId="291"/>
            <ac:spMk id="45" creationId="{667A2297-F2CD-494A-97DE-A3F122E885E7}"/>
          </ac:spMkLst>
        </pc:spChg>
        <pc:spChg chg="add mod">
          <ac:chgData name="OLEG BILOVUS" userId="0223253b-c004-43a8-88dc-eef6a11e0c8d" providerId="ADAL" clId="{DCECD2A5-5ECC-4BFD-B493-11E43F996E78}" dt="2021-05-15T16:46:50.760" v="2586" actId="14100"/>
          <ac:spMkLst>
            <pc:docMk/>
            <pc:sldMk cId="236913087" sldId="291"/>
            <ac:spMk id="46" creationId="{72A399CC-1012-42B4-AE55-152E30C3A84D}"/>
          </ac:spMkLst>
        </pc:spChg>
        <pc:spChg chg="add mod">
          <ac:chgData name="OLEG BILOVUS" userId="0223253b-c004-43a8-88dc-eef6a11e0c8d" providerId="ADAL" clId="{DCECD2A5-5ECC-4BFD-B493-11E43F996E78}" dt="2021-05-15T16:47:03.497" v="2605" actId="20577"/>
          <ac:spMkLst>
            <pc:docMk/>
            <pc:sldMk cId="236913087" sldId="291"/>
            <ac:spMk id="47" creationId="{4E263F34-52F9-4035-9754-D3E3AFC5214E}"/>
          </ac:spMkLst>
        </pc:spChg>
        <pc:spChg chg="add mod">
          <ac:chgData name="OLEG BILOVUS" userId="0223253b-c004-43a8-88dc-eef6a11e0c8d" providerId="ADAL" clId="{DCECD2A5-5ECC-4BFD-B493-11E43F996E78}" dt="2021-05-15T16:46:54.519" v="2595" actId="20577"/>
          <ac:spMkLst>
            <pc:docMk/>
            <pc:sldMk cId="236913087" sldId="291"/>
            <ac:spMk id="48" creationId="{3AD171EF-FB4F-48B7-AB4D-EF291D2E2D6B}"/>
          </ac:spMkLst>
        </pc:spChg>
        <pc:spChg chg="add mod">
          <ac:chgData name="OLEG BILOVUS" userId="0223253b-c004-43a8-88dc-eef6a11e0c8d" providerId="ADAL" clId="{DCECD2A5-5ECC-4BFD-B493-11E43F996E78}" dt="2021-05-15T16:47:09.251" v="2615" actId="20577"/>
          <ac:spMkLst>
            <pc:docMk/>
            <pc:sldMk cId="236913087" sldId="291"/>
            <ac:spMk id="49" creationId="{6B906B8A-0070-4099-BFF0-382EFF6FA716}"/>
          </ac:spMkLst>
        </pc:spChg>
        <pc:spChg chg="add mod">
          <ac:chgData name="OLEG BILOVUS" userId="0223253b-c004-43a8-88dc-eef6a11e0c8d" providerId="ADAL" clId="{DCECD2A5-5ECC-4BFD-B493-11E43F996E78}" dt="2021-05-15T16:48:57.269" v="2678" actId="1076"/>
          <ac:spMkLst>
            <pc:docMk/>
            <pc:sldMk cId="236913087" sldId="291"/>
            <ac:spMk id="50" creationId="{8B389505-DCA5-4DC9-94B0-A904E156B8C0}"/>
          </ac:spMkLst>
        </pc:spChg>
        <pc:spChg chg="del">
          <ac:chgData name="OLEG BILOVUS" userId="0223253b-c004-43a8-88dc-eef6a11e0c8d" providerId="ADAL" clId="{DCECD2A5-5ECC-4BFD-B493-11E43F996E78}" dt="2021-05-15T16:43:41.859" v="2397" actId="478"/>
          <ac:spMkLst>
            <pc:docMk/>
            <pc:sldMk cId="236913087" sldId="291"/>
            <ac:spMk id="51" creationId="{3951C793-6103-4753-9AF1-4E759F7B7181}"/>
          </ac:spMkLst>
        </pc:spChg>
        <pc:spChg chg="add mod">
          <ac:chgData name="OLEG BILOVUS" userId="0223253b-c004-43a8-88dc-eef6a11e0c8d" providerId="ADAL" clId="{DCECD2A5-5ECC-4BFD-B493-11E43F996E78}" dt="2021-05-15T16:52:37.914" v="2706" actId="14100"/>
          <ac:spMkLst>
            <pc:docMk/>
            <pc:sldMk cId="236913087" sldId="291"/>
            <ac:spMk id="52" creationId="{F95A5B70-E4C9-46DC-901F-EA74552F2D95}"/>
          </ac:spMkLst>
        </pc:spChg>
        <pc:spChg chg="add del mod">
          <ac:chgData name="OLEG BILOVUS" userId="0223253b-c004-43a8-88dc-eef6a11e0c8d" providerId="ADAL" clId="{DCECD2A5-5ECC-4BFD-B493-11E43F996E78}" dt="2021-05-15T16:52:34.351" v="2705" actId="478"/>
          <ac:spMkLst>
            <pc:docMk/>
            <pc:sldMk cId="236913087" sldId="291"/>
            <ac:spMk id="53" creationId="{49F4A179-CC08-4570-A868-F250C8BFE5E8}"/>
          </ac:spMkLst>
        </pc:spChg>
        <pc:spChg chg="add del mod">
          <ac:chgData name="OLEG BILOVUS" userId="0223253b-c004-43a8-88dc-eef6a11e0c8d" providerId="ADAL" clId="{DCECD2A5-5ECC-4BFD-B493-11E43F996E78}" dt="2021-05-15T16:52:34.351" v="2705" actId="478"/>
          <ac:spMkLst>
            <pc:docMk/>
            <pc:sldMk cId="236913087" sldId="291"/>
            <ac:spMk id="54" creationId="{DB915392-884D-416C-A881-4AA6C07FB5E6}"/>
          </ac:spMkLst>
        </pc:spChg>
        <pc:spChg chg="add del mod">
          <ac:chgData name="OLEG BILOVUS" userId="0223253b-c004-43a8-88dc-eef6a11e0c8d" providerId="ADAL" clId="{DCECD2A5-5ECC-4BFD-B493-11E43F996E78}" dt="2021-05-15T16:52:34.351" v="2705" actId="478"/>
          <ac:spMkLst>
            <pc:docMk/>
            <pc:sldMk cId="236913087" sldId="291"/>
            <ac:spMk id="55" creationId="{4CF93D04-4809-4DA5-B2D6-D581AAD6976C}"/>
          </ac:spMkLst>
        </pc:spChg>
        <pc:spChg chg="add del mod">
          <ac:chgData name="OLEG BILOVUS" userId="0223253b-c004-43a8-88dc-eef6a11e0c8d" providerId="ADAL" clId="{DCECD2A5-5ECC-4BFD-B493-11E43F996E78}" dt="2021-05-15T16:53:01.560" v="2710"/>
          <ac:spMkLst>
            <pc:docMk/>
            <pc:sldMk cId="236913087" sldId="291"/>
            <ac:spMk id="56" creationId="{F1E6ED5F-CCD0-4394-BF35-EC0C6311E44C}"/>
          </ac:spMkLst>
        </pc:spChg>
        <pc:spChg chg="add del mod">
          <ac:chgData name="OLEG BILOVUS" userId="0223253b-c004-43a8-88dc-eef6a11e0c8d" providerId="ADAL" clId="{DCECD2A5-5ECC-4BFD-B493-11E43F996E78}" dt="2021-05-15T16:53:01.560" v="2710"/>
          <ac:spMkLst>
            <pc:docMk/>
            <pc:sldMk cId="236913087" sldId="291"/>
            <ac:spMk id="57" creationId="{3A748FBF-483E-4E4C-A60B-9173E3479B25}"/>
          </ac:spMkLst>
        </pc:spChg>
        <pc:spChg chg="add del mod">
          <ac:chgData name="OLEG BILOVUS" userId="0223253b-c004-43a8-88dc-eef6a11e0c8d" providerId="ADAL" clId="{DCECD2A5-5ECC-4BFD-B493-11E43F996E78}" dt="2021-05-15T16:53:01.560" v="2710"/>
          <ac:spMkLst>
            <pc:docMk/>
            <pc:sldMk cId="236913087" sldId="291"/>
            <ac:spMk id="58" creationId="{D818B200-2360-4174-B981-26C8ACF05711}"/>
          </ac:spMkLst>
        </pc:spChg>
        <pc:spChg chg="add mod">
          <ac:chgData name="OLEG BILOVUS" userId="0223253b-c004-43a8-88dc-eef6a11e0c8d" providerId="ADAL" clId="{DCECD2A5-5ECC-4BFD-B493-11E43F996E78}" dt="2021-05-15T16:54:52.843" v="2814"/>
          <ac:spMkLst>
            <pc:docMk/>
            <pc:sldMk cId="236913087" sldId="291"/>
            <ac:spMk id="59" creationId="{22908D39-9F1C-4DCB-9E20-5C8641C7CDA2}"/>
          </ac:spMkLst>
        </pc:spChg>
      </pc:sldChg>
      <pc:sldChg chg="modSp add mod">
        <pc:chgData name="OLEG BILOVUS" userId="0223253b-c004-43a8-88dc-eef6a11e0c8d" providerId="ADAL" clId="{DCECD2A5-5ECC-4BFD-B493-11E43F996E78}" dt="2021-05-15T17:00:35.055" v="2872"/>
        <pc:sldMkLst>
          <pc:docMk/>
          <pc:sldMk cId="3312565503" sldId="292"/>
        </pc:sldMkLst>
        <pc:spChg chg="mod">
          <ac:chgData name="OLEG BILOVUS" userId="0223253b-c004-43a8-88dc-eef6a11e0c8d" providerId="ADAL" clId="{DCECD2A5-5ECC-4BFD-B493-11E43F996E78}" dt="2021-05-15T17:00:35.055" v="2872"/>
          <ac:spMkLst>
            <pc:docMk/>
            <pc:sldMk cId="3312565503" sldId="292"/>
            <ac:spMk id="7" creationId="{3127C41A-D9F8-4A52-BC73-D7A97933E151}"/>
          </ac:spMkLst>
        </pc:spChg>
        <pc:spChg chg="mod">
          <ac:chgData name="OLEG BILOVUS" userId="0223253b-c004-43a8-88dc-eef6a11e0c8d" providerId="ADAL" clId="{DCECD2A5-5ECC-4BFD-B493-11E43F996E78}" dt="2021-05-15T16:53:55.249" v="2717" actId="14100"/>
          <ac:spMkLst>
            <pc:docMk/>
            <pc:sldMk cId="3312565503" sldId="292"/>
            <ac:spMk id="44" creationId="{3F8E4E33-95CC-4565-8ECB-6DFA7A67AD28}"/>
          </ac:spMkLst>
        </pc:spChg>
        <pc:spChg chg="mod">
          <ac:chgData name="OLEG BILOVUS" userId="0223253b-c004-43a8-88dc-eef6a11e0c8d" providerId="ADAL" clId="{DCECD2A5-5ECC-4BFD-B493-11E43F996E78}" dt="2021-05-15T16:55:13.785" v="2815"/>
          <ac:spMkLst>
            <pc:docMk/>
            <pc:sldMk cId="3312565503" sldId="292"/>
            <ac:spMk id="45" creationId="{667A2297-F2CD-494A-97DE-A3F122E885E7}"/>
          </ac:spMkLst>
        </pc:spChg>
      </pc:sldChg>
      <pc:sldChg chg="addSp delSp modSp add mod">
        <pc:chgData name="OLEG BILOVUS" userId="0223253b-c004-43a8-88dc-eef6a11e0c8d" providerId="ADAL" clId="{DCECD2A5-5ECC-4BFD-B493-11E43F996E78}" dt="2021-05-15T17:22:58.952" v="3583"/>
        <pc:sldMkLst>
          <pc:docMk/>
          <pc:sldMk cId="3029258576" sldId="293"/>
        </pc:sldMkLst>
        <pc:spChg chg="mod">
          <ac:chgData name="OLEG BILOVUS" userId="0223253b-c004-43a8-88dc-eef6a11e0c8d" providerId="ADAL" clId="{DCECD2A5-5ECC-4BFD-B493-11E43F996E78}" dt="2021-05-15T17:00:43.821" v="2873"/>
          <ac:spMkLst>
            <pc:docMk/>
            <pc:sldMk cId="3029258576" sldId="293"/>
            <ac:spMk id="7" creationId="{3127C41A-D9F8-4A52-BC73-D7A97933E151}"/>
          </ac:spMkLst>
        </pc:spChg>
        <pc:spChg chg="add mod">
          <ac:chgData name="OLEG BILOVUS" userId="0223253b-c004-43a8-88dc-eef6a11e0c8d" providerId="ADAL" clId="{DCECD2A5-5ECC-4BFD-B493-11E43F996E78}" dt="2021-05-15T16:56:43.622" v="2860" actId="1076"/>
          <ac:spMkLst>
            <pc:docMk/>
            <pc:sldMk cId="3029258576" sldId="293"/>
            <ac:spMk id="17" creationId="{D3E9F4A0-0DCB-413E-9EA7-930C7B65A09F}"/>
          </ac:spMkLst>
        </pc:spChg>
        <pc:spChg chg="add mod">
          <ac:chgData name="OLEG BILOVUS" userId="0223253b-c004-43a8-88dc-eef6a11e0c8d" providerId="ADAL" clId="{DCECD2A5-5ECC-4BFD-B493-11E43F996E78}" dt="2021-05-15T16:56:43.622" v="2860" actId="1076"/>
          <ac:spMkLst>
            <pc:docMk/>
            <pc:sldMk cId="3029258576" sldId="293"/>
            <ac:spMk id="18" creationId="{D6C83B0A-8108-4B7A-B6CC-29F9B4371335}"/>
          </ac:spMkLst>
        </pc:spChg>
        <pc:spChg chg="add del mod">
          <ac:chgData name="OLEG BILOVUS" userId="0223253b-c004-43a8-88dc-eef6a11e0c8d" providerId="ADAL" clId="{DCECD2A5-5ECC-4BFD-B493-11E43F996E78}" dt="2021-05-15T16:56:06.455" v="2851" actId="478"/>
          <ac:spMkLst>
            <pc:docMk/>
            <pc:sldMk cId="3029258576" sldId="293"/>
            <ac:spMk id="19" creationId="{00E27F02-9EFE-4CC9-86D9-42C6ABFB3104}"/>
          </ac:spMkLst>
        </pc:spChg>
        <pc:spChg chg="add mod">
          <ac:chgData name="OLEG BILOVUS" userId="0223253b-c004-43a8-88dc-eef6a11e0c8d" providerId="ADAL" clId="{DCECD2A5-5ECC-4BFD-B493-11E43F996E78}" dt="2021-05-15T16:56:43.622" v="2860" actId="1076"/>
          <ac:spMkLst>
            <pc:docMk/>
            <pc:sldMk cId="3029258576" sldId="293"/>
            <ac:spMk id="20" creationId="{58D8DCFC-60BA-4BFA-A0D7-D7674E675B0F}"/>
          </ac:spMkLst>
        </pc:spChg>
        <pc:spChg chg="add mod">
          <ac:chgData name="OLEG BILOVUS" userId="0223253b-c004-43a8-88dc-eef6a11e0c8d" providerId="ADAL" clId="{DCECD2A5-5ECC-4BFD-B493-11E43F996E78}" dt="2021-05-15T17:22:58.952" v="3583"/>
          <ac:spMkLst>
            <pc:docMk/>
            <pc:sldMk cId="3029258576" sldId="293"/>
            <ac:spMk id="21" creationId="{1F17191E-1AF3-4804-AB55-7069AB9F839F}"/>
          </ac:spMkLst>
        </pc:spChg>
        <pc:spChg chg="del">
          <ac:chgData name="OLEG BILOVUS" userId="0223253b-c004-43a8-88dc-eef6a11e0c8d" providerId="ADAL" clId="{DCECD2A5-5ECC-4BFD-B493-11E43F996E78}" dt="2021-05-15T17:22:58.720" v="3582" actId="478"/>
          <ac:spMkLst>
            <pc:docMk/>
            <pc:sldMk cId="3029258576" sldId="293"/>
            <ac:spMk id="44" creationId="{3F8E4E33-95CC-4565-8ECB-6DFA7A67AD28}"/>
          </ac:spMkLst>
        </pc:spChg>
      </pc:sldChg>
      <pc:sldChg chg="addSp delSp modSp add mod ord">
        <pc:chgData name="OLEG BILOVUS" userId="0223253b-c004-43a8-88dc-eef6a11e0c8d" providerId="ADAL" clId="{DCECD2A5-5ECC-4BFD-B493-11E43F996E78}" dt="2021-05-15T17:21:23.654" v="3581" actId="478"/>
        <pc:sldMkLst>
          <pc:docMk/>
          <pc:sldMk cId="2987580748" sldId="294"/>
        </pc:sldMkLst>
        <pc:spChg chg="mod">
          <ac:chgData name="OLEG BILOVUS" userId="0223253b-c004-43a8-88dc-eef6a11e0c8d" providerId="ADAL" clId="{DCECD2A5-5ECC-4BFD-B493-11E43F996E78}" dt="2021-05-15T17:11:43.216" v="3066"/>
          <ac:spMkLst>
            <pc:docMk/>
            <pc:sldMk cId="2987580748" sldId="294"/>
            <ac:spMk id="7" creationId="{3127C41A-D9F8-4A52-BC73-D7A97933E151}"/>
          </ac:spMkLst>
        </pc:spChg>
        <pc:spChg chg="mod">
          <ac:chgData name="OLEG BILOVUS" userId="0223253b-c004-43a8-88dc-eef6a11e0c8d" providerId="ADAL" clId="{DCECD2A5-5ECC-4BFD-B493-11E43F996E78}" dt="2021-05-15T17:13:22.908" v="3071"/>
          <ac:spMkLst>
            <pc:docMk/>
            <pc:sldMk cId="2987580748" sldId="294"/>
            <ac:spMk id="11" creationId="{2EF6BFD8-F853-4722-B84E-F37B914BDDB2}"/>
          </ac:spMkLst>
        </pc:spChg>
        <pc:spChg chg="add del mod">
          <ac:chgData name="OLEG BILOVUS" userId="0223253b-c004-43a8-88dc-eef6a11e0c8d" providerId="ADAL" clId="{DCECD2A5-5ECC-4BFD-B493-11E43F996E78}" dt="2021-05-15T17:20:18.307" v="3501" actId="478"/>
          <ac:spMkLst>
            <pc:docMk/>
            <pc:sldMk cId="2987580748" sldId="294"/>
            <ac:spMk id="17" creationId="{E537C2EB-6001-4B1D-B3FD-800E807E3EC5}"/>
          </ac:spMkLst>
        </pc:spChg>
        <pc:spChg chg="add del mod">
          <ac:chgData name="OLEG BILOVUS" userId="0223253b-c004-43a8-88dc-eef6a11e0c8d" providerId="ADAL" clId="{DCECD2A5-5ECC-4BFD-B493-11E43F996E78}" dt="2021-05-15T17:20:18.307" v="3501" actId="478"/>
          <ac:spMkLst>
            <pc:docMk/>
            <pc:sldMk cId="2987580748" sldId="294"/>
            <ac:spMk id="18" creationId="{2164793F-4B55-4F84-A8B8-6048BCAEDD6B}"/>
          </ac:spMkLst>
        </pc:spChg>
        <pc:spChg chg="add del mod">
          <ac:chgData name="OLEG BILOVUS" userId="0223253b-c004-43a8-88dc-eef6a11e0c8d" providerId="ADAL" clId="{DCECD2A5-5ECC-4BFD-B493-11E43F996E78}" dt="2021-05-15T17:20:18.307" v="3501" actId="478"/>
          <ac:spMkLst>
            <pc:docMk/>
            <pc:sldMk cId="2987580748" sldId="294"/>
            <ac:spMk id="19" creationId="{AD060896-ACE3-4886-A865-75442BBE012A}"/>
          </ac:spMkLst>
        </pc:spChg>
        <pc:spChg chg="add del mod">
          <ac:chgData name="OLEG BILOVUS" userId="0223253b-c004-43a8-88dc-eef6a11e0c8d" providerId="ADAL" clId="{DCECD2A5-5ECC-4BFD-B493-11E43F996E78}" dt="2021-05-15T17:20:18.307" v="3501" actId="478"/>
          <ac:spMkLst>
            <pc:docMk/>
            <pc:sldMk cId="2987580748" sldId="294"/>
            <ac:spMk id="20" creationId="{35A70902-7B2A-433A-AEF2-E2181E89570B}"/>
          </ac:spMkLst>
        </pc:spChg>
        <pc:spChg chg="add mod">
          <ac:chgData name="OLEG BILOVUS" userId="0223253b-c004-43a8-88dc-eef6a11e0c8d" providerId="ADAL" clId="{DCECD2A5-5ECC-4BFD-B493-11E43F996E78}" dt="2021-05-15T17:20:42.127" v="3577" actId="1076"/>
          <ac:spMkLst>
            <pc:docMk/>
            <pc:sldMk cId="2987580748" sldId="294"/>
            <ac:spMk id="21" creationId="{8FACD106-CDF0-49EC-B152-07E61E5D6A33}"/>
          </ac:spMkLst>
        </pc:spChg>
        <pc:spChg chg="add mod">
          <ac:chgData name="OLEG BILOVUS" userId="0223253b-c004-43a8-88dc-eef6a11e0c8d" providerId="ADAL" clId="{DCECD2A5-5ECC-4BFD-B493-11E43F996E78}" dt="2021-05-15T17:20:42.127" v="3577" actId="1076"/>
          <ac:spMkLst>
            <pc:docMk/>
            <pc:sldMk cId="2987580748" sldId="294"/>
            <ac:spMk id="22" creationId="{8D9B8EA9-2A9C-4EF3-B42A-F6FD61C98DD5}"/>
          </ac:spMkLst>
        </pc:spChg>
        <pc:spChg chg="add mod">
          <ac:chgData name="OLEG BILOVUS" userId="0223253b-c004-43a8-88dc-eef6a11e0c8d" providerId="ADAL" clId="{DCECD2A5-5ECC-4BFD-B493-11E43F996E78}" dt="2021-05-15T17:20:42.127" v="3577" actId="1076"/>
          <ac:spMkLst>
            <pc:docMk/>
            <pc:sldMk cId="2987580748" sldId="294"/>
            <ac:spMk id="23" creationId="{75A73482-D1C0-4EBA-9139-73C7CC04D774}"/>
          </ac:spMkLst>
        </pc:spChg>
        <pc:spChg chg="add mod">
          <ac:chgData name="OLEG BILOVUS" userId="0223253b-c004-43a8-88dc-eef6a11e0c8d" providerId="ADAL" clId="{DCECD2A5-5ECC-4BFD-B493-11E43F996E78}" dt="2021-05-15T17:20:42.127" v="3577" actId="1076"/>
          <ac:spMkLst>
            <pc:docMk/>
            <pc:sldMk cId="2987580748" sldId="294"/>
            <ac:spMk id="24" creationId="{CE024267-9D3E-46C4-AB54-091D4B1D1852}"/>
          </ac:spMkLst>
        </pc:spChg>
        <pc:spChg chg="add del mod">
          <ac:chgData name="OLEG BILOVUS" userId="0223253b-c004-43a8-88dc-eef6a11e0c8d" providerId="ADAL" clId="{DCECD2A5-5ECC-4BFD-B493-11E43F996E78}" dt="2021-05-15T17:21:23.654" v="3581" actId="478"/>
          <ac:spMkLst>
            <pc:docMk/>
            <pc:sldMk cId="2987580748" sldId="294"/>
            <ac:spMk id="25" creationId="{FEC7A9C6-DEBA-49D7-A5D7-CC6D47C74871}"/>
          </ac:spMkLst>
        </pc:spChg>
        <pc:spChg chg="mod">
          <ac:chgData name="OLEG BILOVUS" userId="0223253b-c004-43a8-88dc-eef6a11e0c8d" providerId="ADAL" clId="{DCECD2A5-5ECC-4BFD-B493-11E43F996E78}" dt="2021-05-15T16:58:18.072" v="2869" actId="3626"/>
          <ac:spMkLst>
            <pc:docMk/>
            <pc:sldMk cId="2987580748" sldId="294"/>
            <ac:spMk id="45" creationId="{667A2297-F2CD-494A-97DE-A3F122E885E7}"/>
          </ac:spMkLst>
        </pc:spChg>
      </pc:sldChg>
      <pc:sldChg chg="modSp add mod ord">
        <pc:chgData name="OLEG BILOVUS" userId="0223253b-c004-43a8-88dc-eef6a11e0c8d" providerId="ADAL" clId="{DCECD2A5-5ECC-4BFD-B493-11E43F996E78}" dt="2021-05-15T17:00:49.101" v="2874"/>
        <pc:sldMkLst>
          <pc:docMk/>
          <pc:sldMk cId="2171794157" sldId="295"/>
        </pc:sldMkLst>
        <pc:spChg chg="mod">
          <ac:chgData name="OLEG BILOVUS" userId="0223253b-c004-43a8-88dc-eef6a11e0c8d" providerId="ADAL" clId="{DCECD2A5-5ECC-4BFD-B493-11E43F996E78}" dt="2021-05-15T17:00:49.101" v="2874"/>
          <ac:spMkLst>
            <pc:docMk/>
            <pc:sldMk cId="2171794157" sldId="295"/>
            <ac:spMk id="7" creationId="{3127C41A-D9F8-4A52-BC73-D7A97933E151}"/>
          </ac:spMkLst>
        </pc:spChg>
        <pc:spChg chg="mod">
          <ac:chgData name="OLEG BILOVUS" userId="0223253b-c004-43a8-88dc-eef6a11e0c8d" providerId="ADAL" clId="{DCECD2A5-5ECC-4BFD-B493-11E43F996E78}" dt="2021-05-15T16:57:47.952" v="2868" actId="1582"/>
          <ac:spMkLst>
            <pc:docMk/>
            <pc:sldMk cId="2171794157" sldId="295"/>
            <ac:spMk id="44" creationId="{3F8E4E33-95CC-4565-8ECB-6DFA7A67AD28}"/>
          </ac:spMkLst>
        </pc:spChg>
      </pc:sldChg>
      <pc:sldChg chg="modSp add">
        <pc:chgData name="OLEG BILOVUS" userId="0223253b-c004-43a8-88dc-eef6a11e0c8d" providerId="ADAL" clId="{DCECD2A5-5ECC-4BFD-B493-11E43F996E78}" dt="2021-05-16T17:32:48.731" v="3589" actId="339"/>
        <pc:sldMkLst>
          <pc:docMk/>
          <pc:sldMk cId="3577866562" sldId="296"/>
        </pc:sldMkLst>
        <pc:spChg chg="mod">
          <ac:chgData name="OLEG BILOVUS" userId="0223253b-c004-43a8-88dc-eef6a11e0c8d" providerId="ADAL" clId="{DCECD2A5-5ECC-4BFD-B493-11E43F996E78}" dt="2021-05-16T17:32:48.731" v="3589" actId="339"/>
          <ac:spMkLst>
            <pc:docMk/>
            <pc:sldMk cId="3577866562" sldId="296"/>
            <ac:spMk id="9" creationId="{4192305A-2226-405A-93C1-71EAA01586A3}"/>
          </ac:spMkLst>
        </pc:spChg>
        <pc:spChg chg="mod">
          <ac:chgData name="OLEG BILOVUS" userId="0223253b-c004-43a8-88dc-eef6a11e0c8d" providerId="ADAL" clId="{DCECD2A5-5ECC-4BFD-B493-11E43F996E78}" dt="2021-05-15T17:11:56.586" v="3067"/>
          <ac:spMkLst>
            <pc:docMk/>
            <pc:sldMk cId="3577866562" sldId="296"/>
            <ac:spMk id="11" creationId="{2EF6BFD8-F853-4722-B84E-F37B914BDDB2}"/>
          </ac:spMkLst>
        </pc:spChg>
        <pc:spChg chg="mod">
          <ac:chgData name="OLEG BILOVUS" userId="0223253b-c004-43a8-88dc-eef6a11e0c8d" providerId="ADAL" clId="{DCECD2A5-5ECC-4BFD-B493-11E43F996E78}" dt="2021-05-16T17:32:48.731" v="3589" actId="339"/>
          <ac:spMkLst>
            <pc:docMk/>
            <pc:sldMk cId="3577866562" sldId="296"/>
            <ac:spMk id="21" creationId="{3EBCBC2B-D4F9-46E4-A233-FA5E12AD76FD}"/>
          </ac:spMkLst>
        </pc:spChg>
        <pc:spChg chg="mod">
          <ac:chgData name="OLEG BILOVUS" userId="0223253b-c004-43a8-88dc-eef6a11e0c8d" providerId="ADAL" clId="{DCECD2A5-5ECC-4BFD-B493-11E43F996E78}" dt="2021-05-16T17:32:48.731" v="3589" actId="339"/>
          <ac:spMkLst>
            <pc:docMk/>
            <pc:sldMk cId="3577866562" sldId="296"/>
            <ac:spMk id="24" creationId="{24A88098-CE57-4536-8193-DFCB83A8C9A5}"/>
          </ac:spMkLst>
        </pc:spChg>
        <pc:spChg chg="mod">
          <ac:chgData name="OLEG BILOVUS" userId="0223253b-c004-43a8-88dc-eef6a11e0c8d" providerId="ADAL" clId="{DCECD2A5-5ECC-4BFD-B493-11E43F996E78}" dt="2021-05-16T17:32:48.731" v="3589" actId="339"/>
          <ac:spMkLst>
            <pc:docMk/>
            <pc:sldMk cId="3577866562" sldId="296"/>
            <ac:spMk id="27" creationId="{0A64B5C7-0BF6-4745-869E-5DCE579AEBB7}"/>
          </ac:spMkLst>
        </pc:spChg>
        <pc:spChg chg="mod">
          <ac:chgData name="OLEG BILOVUS" userId="0223253b-c004-43a8-88dc-eef6a11e0c8d" providerId="ADAL" clId="{DCECD2A5-5ECC-4BFD-B493-11E43F996E78}" dt="2021-05-16T17:32:48.731" v="3589" actId="339"/>
          <ac:spMkLst>
            <pc:docMk/>
            <pc:sldMk cId="3577866562" sldId="296"/>
            <ac:spMk id="30" creationId="{EF149047-2D7A-455A-9D15-BD4A87D4BA3B}"/>
          </ac:spMkLst>
        </pc:spChg>
        <pc:spChg chg="mod">
          <ac:chgData name="OLEG BILOVUS" userId="0223253b-c004-43a8-88dc-eef6a11e0c8d" providerId="ADAL" clId="{DCECD2A5-5ECC-4BFD-B493-11E43F996E78}" dt="2021-05-16T17:32:48.731" v="3589" actId="339"/>
          <ac:spMkLst>
            <pc:docMk/>
            <pc:sldMk cId="3577866562" sldId="296"/>
            <ac:spMk id="33" creationId="{5F722983-BB57-4D2C-8B8A-E1729088B26C}"/>
          </ac:spMkLst>
        </pc:spChg>
        <pc:spChg chg="mod">
          <ac:chgData name="OLEG BILOVUS" userId="0223253b-c004-43a8-88dc-eef6a11e0c8d" providerId="ADAL" clId="{DCECD2A5-5ECC-4BFD-B493-11E43F996E78}" dt="2021-05-16T17:32:48.731" v="3589" actId="339"/>
          <ac:spMkLst>
            <pc:docMk/>
            <pc:sldMk cId="3577866562" sldId="296"/>
            <ac:spMk id="36" creationId="{D42E69DB-BF98-4C11-B0A4-EDBDFD8B8777}"/>
          </ac:spMkLst>
        </pc:spChg>
      </pc:sldChg>
      <pc:sldChg chg="addSp delSp modSp add mod">
        <pc:chgData name="OLEG BILOVUS" userId="0223253b-c004-43a8-88dc-eef6a11e0c8d" providerId="ADAL" clId="{DCECD2A5-5ECC-4BFD-B493-11E43F996E78}" dt="2021-05-18T08:12:31.163" v="3653" actId="1076"/>
        <pc:sldMkLst>
          <pc:docMk/>
          <pc:sldMk cId="2667364344" sldId="297"/>
        </pc:sldMkLst>
        <pc:spChg chg="mod">
          <ac:chgData name="OLEG BILOVUS" userId="0223253b-c004-43a8-88dc-eef6a11e0c8d" providerId="ADAL" clId="{DCECD2A5-5ECC-4BFD-B493-11E43F996E78}" dt="2021-05-15T17:13:32.513" v="3072"/>
          <ac:spMkLst>
            <pc:docMk/>
            <pc:sldMk cId="2667364344" sldId="297"/>
            <ac:spMk id="7" creationId="{3127C41A-D9F8-4A52-BC73-D7A97933E151}"/>
          </ac:spMkLst>
        </pc:spChg>
        <pc:spChg chg="ord">
          <ac:chgData name="OLEG BILOVUS" userId="0223253b-c004-43a8-88dc-eef6a11e0c8d" providerId="ADAL" clId="{DCECD2A5-5ECC-4BFD-B493-11E43F996E78}" dt="2021-05-15T17:24:04.501" v="3584" actId="166"/>
          <ac:spMkLst>
            <pc:docMk/>
            <pc:sldMk cId="2667364344" sldId="297"/>
            <ac:spMk id="11" creationId="{2EF6BFD8-F853-4722-B84E-F37B914BDDB2}"/>
          </ac:spMkLst>
        </pc:spChg>
        <pc:spChg chg="mod">
          <ac:chgData name="OLEG BILOVUS" userId="0223253b-c004-43a8-88dc-eef6a11e0c8d" providerId="ADAL" clId="{DCECD2A5-5ECC-4BFD-B493-11E43F996E78}" dt="2021-05-15T17:19:18.793" v="3475" actId="14100"/>
          <ac:spMkLst>
            <pc:docMk/>
            <pc:sldMk cId="2667364344" sldId="297"/>
            <ac:spMk id="17" creationId="{E537C2EB-6001-4B1D-B3FD-800E807E3EC5}"/>
          </ac:spMkLst>
        </pc:spChg>
        <pc:spChg chg="mod">
          <ac:chgData name="OLEG BILOVUS" userId="0223253b-c004-43a8-88dc-eef6a11e0c8d" providerId="ADAL" clId="{DCECD2A5-5ECC-4BFD-B493-11E43F996E78}" dt="2021-05-15T17:19:22.231" v="3487" actId="1035"/>
          <ac:spMkLst>
            <pc:docMk/>
            <pc:sldMk cId="2667364344" sldId="297"/>
            <ac:spMk id="18" creationId="{2164793F-4B55-4F84-A8B8-6048BCAEDD6B}"/>
          </ac:spMkLst>
        </pc:spChg>
        <pc:spChg chg="add del mod ord">
          <ac:chgData name="OLEG BILOVUS" userId="0223253b-c004-43a8-88dc-eef6a11e0c8d" providerId="ADAL" clId="{DCECD2A5-5ECC-4BFD-B493-11E43F996E78}" dt="2021-05-18T08:08:43.664" v="3613" actId="478"/>
          <ac:spMkLst>
            <pc:docMk/>
            <pc:sldMk cId="2667364344" sldId="297"/>
            <ac:spMk id="19" creationId="{0DA4404D-192A-442E-87C4-74BECB1CA435}"/>
          </ac:spMkLst>
        </pc:spChg>
        <pc:spChg chg="del mod">
          <ac:chgData name="OLEG BILOVUS" userId="0223253b-c004-43a8-88dc-eef6a11e0c8d" providerId="ADAL" clId="{DCECD2A5-5ECC-4BFD-B493-11E43F996E78}" dt="2021-05-15T17:19:28.014" v="3488" actId="478"/>
          <ac:spMkLst>
            <pc:docMk/>
            <pc:sldMk cId="2667364344" sldId="297"/>
            <ac:spMk id="19" creationId="{AD060896-ACE3-4886-A865-75442BBE012A}"/>
          </ac:spMkLst>
        </pc:spChg>
        <pc:spChg chg="mod">
          <ac:chgData name="OLEG BILOVUS" userId="0223253b-c004-43a8-88dc-eef6a11e0c8d" providerId="ADAL" clId="{DCECD2A5-5ECC-4BFD-B493-11E43F996E78}" dt="2021-05-18T08:09:52.208" v="3618" actId="1076"/>
          <ac:spMkLst>
            <pc:docMk/>
            <pc:sldMk cId="2667364344" sldId="297"/>
            <ac:spMk id="20" creationId="{35A70902-7B2A-433A-AEF2-E2181E89570B}"/>
          </ac:spMkLst>
        </pc:spChg>
        <pc:spChg chg="add del mod">
          <ac:chgData name="OLEG BILOVUS" userId="0223253b-c004-43a8-88dc-eef6a11e0c8d" providerId="ADAL" clId="{DCECD2A5-5ECC-4BFD-B493-11E43F996E78}" dt="2021-05-18T08:12:31.163" v="3653" actId="1076"/>
          <ac:spMkLst>
            <pc:docMk/>
            <pc:sldMk cId="2667364344" sldId="297"/>
            <ac:spMk id="21" creationId="{BDE421CD-6386-4717-8F41-2A3D1F91FA00}"/>
          </ac:spMkLst>
        </pc:spChg>
        <pc:spChg chg="add mod">
          <ac:chgData name="OLEG BILOVUS" userId="0223253b-c004-43a8-88dc-eef6a11e0c8d" providerId="ADAL" clId="{DCECD2A5-5ECC-4BFD-B493-11E43F996E78}" dt="2021-05-15T17:18:55.840" v="3473"/>
          <ac:spMkLst>
            <pc:docMk/>
            <pc:sldMk cId="2667364344" sldId="297"/>
            <ac:spMk id="22" creationId="{02833BE1-1584-4F09-A909-B9E29AC38DA6}"/>
          </ac:spMkLst>
        </pc:spChg>
        <pc:spChg chg="add mod">
          <ac:chgData name="OLEG BILOVUS" userId="0223253b-c004-43a8-88dc-eef6a11e0c8d" providerId="ADAL" clId="{DCECD2A5-5ECC-4BFD-B493-11E43F996E78}" dt="2021-05-15T17:18:55.840" v="3473"/>
          <ac:spMkLst>
            <pc:docMk/>
            <pc:sldMk cId="2667364344" sldId="297"/>
            <ac:spMk id="23" creationId="{A914768E-71D3-40D4-819A-61156813CBCB}"/>
          </ac:spMkLst>
        </pc:spChg>
        <pc:spChg chg="add mod">
          <ac:chgData name="OLEG BILOVUS" userId="0223253b-c004-43a8-88dc-eef6a11e0c8d" providerId="ADAL" clId="{DCECD2A5-5ECC-4BFD-B493-11E43F996E78}" dt="2021-05-15T17:18:55.840" v="3473"/>
          <ac:spMkLst>
            <pc:docMk/>
            <pc:sldMk cId="2667364344" sldId="297"/>
            <ac:spMk id="24" creationId="{3F660AA3-666D-4966-ADB4-1B66C36D8412}"/>
          </ac:spMkLst>
        </pc:spChg>
        <pc:spChg chg="add mod">
          <ac:chgData name="OLEG BILOVUS" userId="0223253b-c004-43a8-88dc-eef6a11e0c8d" providerId="ADAL" clId="{DCECD2A5-5ECC-4BFD-B493-11E43F996E78}" dt="2021-05-15T17:18:55.840" v="3473"/>
          <ac:spMkLst>
            <pc:docMk/>
            <pc:sldMk cId="2667364344" sldId="297"/>
            <ac:spMk id="25" creationId="{2EA7383F-5A8D-467A-9EFE-4A9EEA6E65B5}"/>
          </ac:spMkLst>
        </pc:spChg>
        <pc:spChg chg="add mod">
          <ac:chgData name="OLEG BILOVUS" userId="0223253b-c004-43a8-88dc-eef6a11e0c8d" providerId="ADAL" clId="{DCECD2A5-5ECC-4BFD-B493-11E43F996E78}" dt="2021-05-15T17:19:38.541" v="3498" actId="20577"/>
          <ac:spMkLst>
            <pc:docMk/>
            <pc:sldMk cId="2667364344" sldId="297"/>
            <ac:spMk id="26" creationId="{2D0F5EF2-A4BF-42F7-BF64-F86927112391}"/>
          </ac:spMkLst>
        </pc:spChg>
        <pc:spChg chg="del">
          <ac:chgData name="OLEG BILOVUS" userId="0223253b-c004-43a8-88dc-eef6a11e0c8d" providerId="ADAL" clId="{DCECD2A5-5ECC-4BFD-B493-11E43F996E78}" dt="2021-05-15T17:13:00.282" v="3069" actId="478"/>
          <ac:spMkLst>
            <pc:docMk/>
            <pc:sldMk cId="2667364344" sldId="297"/>
            <ac:spMk id="42" creationId="{38D054BC-DCDF-48A4-8819-5F3170C161B7}"/>
          </ac:spMkLst>
        </pc:spChg>
        <pc:spChg chg="del">
          <ac:chgData name="OLEG BILOVUS" userId="0223253b-c004-43a8-88dc-eef6a11e0c8d" providerId="ADAL" clId="{DCECD2A5-5ECC-4BFD-B493-11E43F996E78}" dt="2021-05-15T17:13:00.282" v="3069" actId="478"/>
          <ac:spMkLst>
            <pc:docMk/>
            <pc:sldMk cId="2667364344" sldId="297"/>
            <ac:spMk id="43" creationId="{F17218DC-29F5-435C-8496-3C167032D480}"/>
          </ac:spMkLst>
        </pc:spChg>
        <pc:spChg chg="del">
          <ac:chgData name="OLEG BILOVUS" userId="0223253b-c004-43a8-88dc-eef6a11e0c8d" providerId="ADAL" clId="{DCECD2A5-5ECC-4BFD-B493-11E43F996E78}" dt="2021-05-15T17:13:00.282" v="3069" actId="478"/>
          <ac:spMkLst>
            <pc:docMk/>
            <pc:sldMk cId="2667364344" sldId="297"/>
            <ac:spMk id="44" creationId="{3F8E4E33-95CC-4565-8ECB-6DFA7A67AD28}"/>
          </ac:spMkLst>
        </pc:spChg>
        <pc:spChg chg="del">
          <ac:chgData name="OLEG BILOVUS" userId="0223253b-c004-43a8-88dc-eef6a11e0c8d" providerId="ADAL" clId="{DCECD2A5-5ECC-4BFD-B493-11E43F996E78}" dt="2021-05-15T17:13:00.282" v="3069" actId="478"/>
          <ac:spMkLst>
            <pc:docMk/>
            <pc:sldMk cId="2667364344" sldId="297"/>
            <ac:spMk id="45" creationId="{667A2297-F2CD-494A-97DE-A3F122E885E7}"/>
          </ac:spMkLst>
        </pc:spChg>
        <pc:spChg chg="del">
          <ac:chgData name="OLEG BILOVUS" userId="0223253b-c004-43a8-88dc-eef6a11e0c8d" providerId="ADAL" clId="{DCECD2A5-5ECC-4BFD-B493-11E43F996E78}" dt="2021-05-15T17:13:00.282" v="3069" actId="478"/>
          <ac:spMkLst>
            <pc:docMk/>
            <pc:sldMk cId="2667364344" sldId="297"/>
            <ac:spMk id="46" creationId="{72A399CC-1012-42B4-AE55-152E30C3A84D}"/>
          </ac:spMkLst>
        </pc:spChg>
        <pc:spChg chg="del">
          <ac:chgData name="OLEG BILOVUS" userId="0223253b-c004-43a8-88dc-eef6a11e0c8d" providerId="ADAL" clId="{DCECD2A5-5ECC-4BFD-B493-11E43F996E78}" dt="2021-05-15T17:13:00.282" v="3069" actId="478"/>
          <ac:spMkLst>
            <pc:docMk/>
            <pc:sldMk cId="2667364344" sldId="297"/>
            <ac:spMk id="47" creationId="{4E263F34-52F9-4035-9754-D3E3AFC5214E}"/>
          </ac:spMkLst>
        </pc:spChg>
        <pc:spChg chg="del">
          <ac:chgData name="OLEG BILOVUS" userId="0223253b-c004-43a8-88dc-eef6a11e0c8d" providerId="ADAL" clId="{DCECD2A5-5ECC-4BFD-B493-11E43F996E78}" dt="2021-05-15T17:13:00.282" v="3069" actId="478"/>
          <ac:spMkLst>
            <pc:docMk/>
            <pc:sldMk cId="2667364344" sldId="297"/>
            <ac:spMk id="48" creationId="{3AD171EF-FB4F-48B7-AB4D-EF291D2E2D6B}"/>
          </ac:spMkLst>
        </pc:spChg>
        <pc:spChg chg="del">
          <ac:chgData name="OLEG BILOVUS" userId="0223253b-c004-43a8-88dc-eef6a11e0c8d" providerId="ADAL" clId="{DCECD2A5-5ECC-4BFD-B493-11E43F996E78}" dt="2021-05-15T17:13:00.282" v="3069" actId="478"/>
          <ac:spMkLst>
            <pc:docMk/>
            <pc:sldMk cId="2667364344" sldId="297"/>
            <ac:spMk id="49" creationId="{6B906B8A-0070-4099-BFF0-382EFF6FA716}"/>
          </ac:spMkLst>
        </pc:spChg>
        <pc:spChg chg="mod">
          <ac:chgData name="OLEG BILOVUS" userId="0223253b-c004-43a8-88dc-eef6a11e0c8d" providerId="ADAL" clId="{DCECD2A5-5ECC-4BFD-B493-11E43F996E78}" dt="2021-05-15T17:13:11.967" v="3070" actId="1076"/>
          <ac:spMkLst>
            <pc:docMk/>
            <pc:sldMk cId="2667364344" sldId="297"/>
            <ac:spMk id="50" creationId="{8B389505-DCA5-4DC9-94B0-A904E156B8C0}"/>
          </ac:spMkLst>
        </pc:spChg>
        <pc:spChg chg="del">
          <ac:chgData name="OLEG BILOVUS" userId="0223253b-c004-43a8-88dc-eef6a11e0c8d" providerId="ADAL" clId="{DCECD2A5-5ECC-4BFD-B493-11E43F996E78}" dt="2021-05-15T17:18:55.513" v="3472" actId="478"/>
          <ac:spMkLst>
            <pc:docMk/>
            <pc:sldMk cId="2667364344" sldId="297"/>
            <ac:spMk id="52" creationId="{F95A5B70-E4C9-46DC-901F-EA74552F2D95}"/>
          </ac:spMkLst>
        </pc:spChg>
        <pc:cxnChg chg="add del mod">
          <ac:chgData name="OLEG BILOVUS" userId="0223253b-c004-43a8-88dc-eef6a11e0c8d" providerId="ADAL" clId="{DCECD2A5-5ECC-4BFD-B493-11E43F996E78}" dt="2021-05-18T08:12:15.760" v="3650" actId="478"/>
          <ac:cxnSpMkLst>
            <pc:docMk/>
            <pc:sldMk cId="2667364344" sldId="297"/>
            <ac:cxnSpMk id="3" creationId="{855A5D10-C18E-41A6-ABE3-BE2723434435}"/>
          </ac:cxnSpMkLst>
        </pc:cxnChg>
        <pc:cxnChg chg="add del mod">
          <ac:chgData name="OLEG BILOVUS" userId="0223253b-c004-43a8-88dc-eef6a11e0c8d" providerId="ADAL" clId="{DCECD2A5-5ECC-4BFD-B493-11E43F996E78}" dt="2021-05-18T08:12:14.002" v="3649" actId="478"/>
          <ac:cxnSpMkLst>
            <pc:docMk/>
            <pc:sldMk cId="2667364344" sldId="297"/>
            <ac:cxnSpMk id="27" creationId="{295A2595-D01F-4FF0-BC51-FC481041EE0D}"/>
          </ac:cxnSpMkLst>
        </pc:cxnChg>
        <pc:cxnChg chg="add del mod">
          <ac:chgData name="OLEG BILOVUS" userId="0223253b-c004-43a8-88dc-eef6a11e0c8d" providerId="ADAL" clId="{DCECD2A5-5ECC-4BFD-B493-11E43F996E78}" dt="2021-05-18T08:12:16.550" v="3651" actId="478"/>
          <ac:cxnSpMkLst>
            <pc:docMk/>
            <pc:sldMk cId="2667364344" sldId="297"/>
            <ac:cxnSpMk id="28" creationId="{C825745A-6865-4E22-86EB-5655B40F02EF}"/>
          </ac:cxnSpMkLst>
        </pc:cxnChg>
      </pc:sldChg>
      <pc:sldChg chg="modSp mod">
        <pc:chgData name="OLEG BILOVUS" userId="0223253b-c004-43a8-88dc-eef6a11e0c8d" providerId="ADAL" clId="{DCECD2A5-5ECC-4BFD-B493-11E43F996E78}" dt="2021-05-22T07:22:38.348" v="3654" actId="3626"/>
        <pc:sldMkLst>
          <pc:docMk/>
          <pc:sldMk cId="2951272494" sldId="315"/>
        </pc:sldMkLst>
        <pc:spChg chg="mod">
          <ac:chgData name="OLEG BILOVUS" userId="0223253b-c004-43a8-88dc-eef6a11e0c8d" providerId="ADAL" clId="{DCECD2A5-5ECC-4BFD-B493-11E43F996E78}" dt="2021-05-22T07:22:38.348" v="3654" actId="3626"/>
          <ac:spMkLst>
            <pc:docMk/>
            <pc:sldMk cId="2951272494" sldId="315"/>
            <ac:spMk id="20" creationId="{66472AFA-2AD0-4352-9D3C-3561E150516C}"/>
          </ac:spMkLst>
        </pc:spChg>
      </pc:sldChg>
      <pc:sldChg chg="modSp mod">
        <pc:chgData name="OLEG BILOVUS" userId="0223253b-c004-43a8-88dc-eef6a11e0c8d" providerId="ADAL" clId="{DCECD2A5-5ECC-4BFD-B493-11E43F996E78}" dt="2021-05-22T07:22:48.217" v="3655" actId="3626"/>
        <pc:sldMkLst>
          <pc:docMk/>
          <pc:sldMk cId="709191907" sldId="316"/>
        </pc:sldMkLst>
        <pc:spChg chg="mod">
          <ac:chgData name="OLEG BILOVUS" userId="0223253b-c004-43a8-88dc-eef6a11e0c8d" providerId="ADAL" clId="{DCECD2A5-5ECC-4BFD-B493-11E43F996E78}" dt="2021-05-22T07:22:48.217" v="3655" actId="3626"/>
          <ac:spMkLst>
            <pc:docMk/>
            <pc:sldMk cId="709191907" sldId="316"/>
            <ac:spMk id="20" creationId="{66472AFA-2AD0-4352-9D3C-3561E150516C}"/>
          </ac:spMkLst>
        </pc:spChg>
      </pc:sldChg>
      <pc:sldChg chg="modSp mod">
        <pc:chgData name="OLEG BILOVUS" userId="0223253b-c004-43a8-88dc-eef6a11e0c8d" providerId="ADAL" clId="{DCECD2A5-5ECC-4BFD-B493-11E43F996E78}" dt="2021-05-22T07:22:53.815" v="3656" actId="3626"/>
        <pc:sldMkLst>
          <pc:docMk/>
          <pc:sldMk cId="503737861" sldId="317"/>
        </pc:sldMkLst>
        <pc:spChg chg="mod">
          <ac:chgData name="OLEG BILOVUS" userId="0223253b-c004-43a8-88dc-eef6a11e0c8d" providerId="ADAL" clId="{DCECD2A5-5ECC-4BFD-B493-11E43F996E78}" dt="2021-05-22T07:22:53.815" v="3656" actId="3626"/>
          <ac:spMkLst>
            <pc:docMk/>
            <pc:sldMk cId="503737861" sldId="317"/>
            <ac:spMk id="20" creationId="{66472AFA-2AD0-4352-9D3C-3561E150516C}"/>
          </ac:spMkLst>
        </pc:spChg>
      </pc:sldChg>
    </pc:docChg>
  </pc:docChgLst>
  <pc:docChgLst>
    <pc:chgData name="ANTONIO CACCIAPUOTI" userId="25934777-2f8d-4b71-8dc5-fc68c742b2d3" providerId="ADAL" clId="{E5DE7225-7608-4315-B98C-C91E924E4266}"/>
    <pc:docChg chg="undo custSel addSld delSld modSld sldOrd modSection">
      <pc:chgData name="ANTONIO CACCIAPUOTI" userId="25934777-2f8d-4b71-8dc5-fc68c742b2d3" providerId="ADAL" clId="{E5DE7225-7608-4315-B98C-C91E924E4266}" dt="2021-05-24T21:05:18.467" v="129"/>
      <pc:docMkLst>
        <pc:docMk/>
      </pc:docMkLst>
      <pc:sldChg chg="addSp delSp modSp mod">
        <pc:chgData name="ANTONIO CACCIAPUOTI" userId="25934777-2f8d-4b71-8dc5-fc68c742b2d3" providerId="ADAL" clId="{E5DE7225-7608-4315-B98C-C91E924E4266}" dt="2021-05-24T21:03:13.464" v="122" actId="1076"/>
        <pc:sldMkLst>
          <pc:docMk/>
          <pc:sldMk cId="1589233205" sldId="306"/>
        </pc:sldMkLst>
        <pc:spChg chg="del">
          <ac:chgData name="ANTONIO CACCIAPUOTI" userId="25934777-2f8d-4b71-8dc5-fc68c742b2d3" providerId="ADAL" clId="{E5DE7225-7608-4315-B98C-C91E924E4266}" dt="2021-05-24T20:58:44.944" v="91" actId="478"/>
          <ac:spMkLst>
            <pc:docMk/>
            <pc:sldMk cId="1589233205" sldId="306"/>
            <ac:spMk id="3" creationId="{AF43139A-6860-4DB1-A29A-79662EF70BB9}"/>
          </ac:spMkLst>
        </pc:spChg>
        <pc:spChg chg="mod">
          <ac:chgData name="ANTONIO CACCIAPUOTI" userId="25934777-2f8d-4b71-8dc5-fc68c742b2d3" providerId="ADAL" clId="{E5DE7225-7608-4315-B98C-C91E924E4266}" dt="2021-05-24T20:59:34.190" v="101"/>
          <ac:spMkLst>
            <pc:docMk/>
            <pc:sldMk cId="1589233205" sldId="306"/>
            <ac:spMk id="17" creationId="{7C0DE682-EF2B-41B1-8674-1EC7A761B5F9}"/>
          </ac:spMkLst>
        </pc:spChg>
        <pc:spChg chg="mod">
          <ac:chgData name="ANTONIO CACCIAPUOTI" userId="25934777-2f8d-4b71-8dc5-fc68c742b2d3" providerId="ADAL" clId="{E5DE7225-7608-4315-B98C-C91E924E4266}" dt="2021-05-24T21:03:13.464" v="122" actId="1076"/>
          <ac:spMkLst>
            <pc:docMk/>
            <pc:sldMk cId="1589233205" sldId="306"/>
            <ac:spMk id="21" creationId="{7D356C02-4C95-43DD-BB4F-23628D9C9504}"/>
          </ac:spMkLst>
        </pc:spChg>
        <pc:picChg chg="add mod">
          <ac:chgData name="ANTONIO CACCIAPUOTI" userId="25934777-2f8d-4b71-8dc5-fc68c742b2d3" providerId="ADAL" clId="{E5DE7225-7608-4315-B98C-C91E924E4266}" dt="2021-05-24T20:58:45.696" v="92"/>
          <ac:picMkLst>
            <pc:docMk/>
            <pc:sldMk cId="1589233205" sldId="306"/>
            <ac:picMk id="13" creationId="{BE75C3A1-9E59-4353-8FD7-29B1F073DF9B}"/>
          </ac:picMkLst>
        </pc:picChg>
      </pc:sldChg>
      <pc:sldChg chg="modSp">
        <pc:chgData name="ANTONIO CACCIAPUOTI" userId="25934777-2f8d-4b71-8dc5-fc68c742b2d3" providerId="ADAL" clId="{E5DE7225-7608-4315-B98C-C91E924E4266}" dt="2021-05-24T21:05:18.467" v="129"/>
        <pc:sldMkLst>
          <pc:docMk/>
          <pc:sldMk cId="907159037" sldId="307"/>
        </pc:sldMkLst>
        <pc:spChg chg="mod">
          <ac:chgData name="ANTONIO CACCIAPUOTI" userId="25934777-2f8d-4b71-8dc5-fc68c742b2d3" providerId="ADAL" clId="{E5DE7225-7608-4315-B98C-C91E924E4266}" dt="2021-05-24T21:00:17.700" v="105"/>
          <ac:spMkLst>
            <pc:docMk/>
            <pc:sldMk cId="907159037" sldId="307"/>
            <ac:spMk id="17" creationId="{7C0DE682-EF2B-41B1-8674-1EC7A761B5F9}"/>
          </ac:spMkLst>
        </pc:spChg>
        <pc:spChg chg="mod">
          <ac:chgData name="ANTONIO CACCIAPUOTI" userId="25934777-2f8d-4b71-8dc5-fc68c742b2d3" providerId="ADAL" clId="{E5DE7225-7608-4315-B98C-C91E924E4266}" dt="2021-05-24T21:05:18.467" v="129"/>
          <ac:spMkLst>
            <pc:docMk/>
            <pc:sldMk cId="907159037" sldId="307"/>
            <ac:spMk id="21" creationId="{7D356C02-4C95-43DD-BB4F-23628D9C9504}"/>
          </ac:spMkLst>
        </pc:spChg>
      </pc:sldChg>
      <pc:sldChg chg="modSp">
        <pc:chgData name="ANTONIO CACCIAPUOTI" userId="25934777-2f8d-4b71-8dc5-fc68c742b2d3" providerId="ADAL" clId="{E5DE7225-7608-4315-B98C-C91E924E4266}" dt="2021-05-24T21:05:07.987" v="128"/>
        <pc:sldMkLst>
          <pc:docMk/>
          <pc:sldMk cId="2824594131" sldId="308"/>
        </pc:sldMkLst>
        <pc:spChg chg="mod">
          <ac:chgData name="ANTONIO CACCIAPUOTI" userId="25934777-2f8d-4b71-8dc5-fc68c742b2d3" providerId="ADAL" clId="{E5DE7225-7608-4315-B98C-C91E924E4266}" dt="2021-05-24T21:00:08.604" v="104"/>
          <ac:spMkLst>
            <pc:docMk/>
            <pc:sldMk cId="2824594131" sldId="308"/>
            <ac:spMk id="17" creationId="{7C0DE682-EF2B-41B1-8674-1EC7A761B5F9}"/>
          </ac:spMkLst>
        </pc:spChg>
        <pc:spChg chg="mod">
          <ac:chgData name="ANTONIO CACCIAPUOTI" userId="25934777-2f8d-4b71-8dc5-fc68c742b2d3" providerId="ADAL" clId="{E5DE7225-7608-4315-B98C-C91E924E4266}" dt="2021-05-24T21:05:07.987" v="128"/>
          <ac:spMkLst>
            <pc:docMk/>
            <pc:sldMk cId="2824594131" sldId="308"/>
            <ac:spMk id="21" creationId="{7D356C02-4C95-43DD-BB4F-23628D9C9504}"/>
          </ac:spMkLst>
        </pc:spChg>
      </pc:sldChg>
      <pc:sldChg chg="addSp delSp modSp mod">
        <pc:chgData name="ANTONIO CACCIAPUOTI" userId="25934777-2f8d-4b71-8dc5-fc68c742b2d3" providerId="ADAL" clId="{E5DE7225-7608-4315-B98C-C91E924E4266}" dt="2021-05-24T21:03:53.607" v="123"/>
        <pc:sldMkLst>
          <pc:docMk/>
          <pc:sldMk cId="2864310849" sldId="309"/>
        </pc:sldMkLst>
        <pc:spChg chg="del">
          <ac:chgData name="ANTONIO CACCIAPUOTI" userId="25934777-2f8d-4b71-8dc5-fc68c742b2d3" providerId="ADAL" clId="{E5DE7225-7608-4315-B98C-C91E924E4266}" dt="2021-05-24T20:59:07.297" v="97" actId="478"/>
          <ac:spMkLst>
            <pc:docMk/>
            <pc:sldMk cId="2864310849" sldId="309"/>
            <ac:spMk id="3" creationId="{AF43139A-6860-4DB1-A29A-79662EF70BB9}"/>
          </ac:spMkLst>
        </pc:spChg>
        <pc:spChg chg="mod">
          <ac:chgData name="ANTONIO CACCIAPUOTI" userId="25934777-2f8d-4b71-8dc5-fc68c742b2d3" providerId="ADAL" clId="{E5DE7225-7608-4315-B98C-C91E924E4266}" dt="2021-05-24T21:00:27.498" v="106"/>
          <ac:spMkLst>
            <pc:docMk/>
            <pc:sldMk cId="2864310849" sldId="309"/>
            <ac:spMk id="17" creationId="{7C0DE682-EF2B-41B1-8674-1EC7A761B5F9}"/>
          </ac:spMkLst>
        </pc:spChg>
        <pc:spChg chg="mod">
          <ac:chgData name="ANTONIO CACCIAPUOTI" userId="25934777-2f8d-4b71-8dc5-fc68c742b2d3" providerId="ADAL" clId="{E5DE7225-7608-4315-B98C-C91E924E4266}" dt="2021-05-24T21:03:53.607" v="123"/>
          <ac:spMkLst>
            <pc:docMk/>
            <pc:sldMk cId="2864310849" sldId="309"/>
            <ac:spMk id="21" creationId="{7D356C02-4C95-43DD-BB4F-23628D9C9504}"/>
          </ac:spMkLst>
        </pc:spChg>
        <pc:picChg chg="add mod">
          <ac:chgData name="ANTONIO CACCIAPUOTI" userId="25934777-2f8d-4b71-8dc5-fc68c742b2d3" providerId="ADAL" clId="{E5DE7225-7608-4315-B98C-C91E924E4266}" dt="2021-05-24T20:59:07.717" v="98"/>
          <ac:picMkLst>
            <pc:docMk/>
            <pc:sldMk cId="2864310849" sldId="309"/>
            <ac:picMk id="13" creationId="{D6099892-9C7F-4B58-8221-1CF5C81D00F9}"/>
          </ac:picMkLst>
        </pc:picChg>
        <pc:picChg chg="add del mod">
          <ac:chgData name="ANTONIO CACCIAPUOTI" userId="25934777-2f8d-4b71-8dc5-fc68c742b2d3" providerId="ADAL" clId="{E5DE7225-7608-4315-B98C-C91E924E4266}" dt="2021-05-24T21:03:06.474" v="120"/>
          <ac:picMkLst>
            <pc:docMk/>
            <pc:sldMk cId="2864310849" sldId="309"/>
            <ac:picMk id="14" creationId="{1F33757A-0683-4BAD-9AF4-C413BC11AE11}"/>
          </ac:picMkLst>
        </pc:picChg>
      </pc:sldChg>
      <pc:sldChg chg="addSp delSp modSp mod">
        <pc:chgData name="ANTONIO CACCIAPUOTI" userId="25934777-2f8d-4b71-8dc5-fc68c742b2d3" providerId="ADAL" clId="{E5DE7225-7608-4315-B98C-C91E924E4266}" dt="2021-05-24T21:04:50.136" v="127"/>
        <pc:sldMkLst>
          <pc:docMk/>
          <pc:sldMk cId="432225888" sldId="310"/>
        </pc:sldMkLst>
        <pc:spChg chg="del">
          <ac:chgData name="ANTONIO CACCIAPUOTI" userId="25934777-2f8d-4b71-8dc5-fc68c742b2d3" providerId="ADAL" clId="{E5DE7225-7608-4315-B98C-C91E924E4266}" dt="2021-05-24T20:58:54.356" v="95" actId="478"/>
          <ac:spMkLst>
            <pc:docMk/>
            <pc:sldMk cId="432225888" sldId="310"/>
            <ac:spMk id="3" creationId="{AF43139A-6860-4DB1-A29A-79662EF70BB9}"/>
          </ac:spMkLst>
        </pc:spChg>
        <pc:spChg chg="mod">
          <ac:chgData name="ANTONIO CACCIAPUOTI" userId="25934777-2f8d-4b71-8dc5-fc68c742b2d3" providerId="ADAL" clId="{E5DE7225-7608-4315-B98C-C91E924E4266}" dt="2021-05-24T20:59:54.991" v="103"/>
          <ac:spMkLst>
            <pc:docMk/>
            <pc:sldMk cId="432225888" sldId="310"/>
            <ac:spMk id="17" creationId="{7C0DE682-EF2B-41B1-8674-1EC7A761B5F9}"/>
          </ac:spMkLst>
        </pc:spChg>
        <pc:spChg chg="mod">
          <ac:chgData name="ANTONIO CACCIAPUOTI" userId="25934777-2f8d-4b71-8dc5-fc68c742b2d3" providerId="ADAL" clId="{E5DE7225-7608-4315-B98C-C91E924E4266}" dt="2021-05-24T21:04:50.136" v="127"/>
          <ac:spMkLst>
            <pc:docMk/>
            <pc:sldMk cId="432225888" sldId="310"/>
            <ac:spMk id="21" creationId="{7D356C02-4C95-43DD-BB4F-23628D9C9504}"/>
          </ac:spMkLst>
        </pc:spChg>
        <pc:picChg chg="add mod">
          <ac:chgData name="ANTONIO CACCIAPUOTI" userId="25934777-2f8d-4b71-8dc5-fc68c742b2d3" providerId="ADAL" clId="{E5DE7225-7608-4315-B98C-C91E924E4266}" dt="2021-05-24T20:58:54.890" v="96"/>
          <ac:picMkLst>
            <pc:docMk/>
            <pc:sldMk cId="432225888" sldId="310"/>
            <ac:picMk id="11" creationId="{F906B6BE-0FAA-45A6-9787-71B22CC12A72}"/>
          </ac:picMkLst>
        </pc:picChg>
      </pc:sldChg>
      <pc:sldChg chg="addSp delSp modSp mod">
        <pc:chgData name="ANTONIO CACCIAPUOTI" userId="25934777-2f8d-4b71-8dc5-fc68c742b2d3" providerId="ADAL" clId="{E5DE7225-7608-4315-B98C-C91E924E4266}" dt="2021-05-24T20:59:44.675" v="102"/>
        <pc:sldMkLst>
          <pc:docMk/>
          <pc:sldMk cId="403090832" sldId="311"/>
        </pc:sldMkLst>
        <pc:spChg chg="del">
          <ac:chgData name="ANTONIO CACCIAPUOTI" userId="25934777-2f8d-4b71-8dc5-fc68c742b2d3" providerId="ADAL" clId="{E5DE7225-7608-4315-B98C-C91E924E4266}" dt="2021-05-24T20:58:49.145" v="93" actId="478"/>
          <ac:spMkLst>
            <pc:docMk/>
            <pc:sldMk cId="403090832" sldId="311"/>
            <ac:spMk id="3" creationId="{AF43139A-6860-4DB1-A29A-79662EF70BB9}"/>
          </ac:spMkLst>
        </pc:spChg>
        <pc:spChg chg="mod">
          <ac:chgData name="ANTONIO CACCIAPUOTI" userId="25934777-2f8d-4b71-8dc5-fc68c742b2d3" providerId="ADAL" clId="{E5DE7225-7608-4315-B98C-C91E924E4266}" dt="2021-05-24T20:59:44.675" v="102"/>
          <ac:spMkLst>
            <pc:docMk/>
            <pc:sldMk cId="403090832" sldId="311"/>
            <ac:spMk id="17" creationId="{7C0DE682-EF2B-41B1-8674-1EC7A761B5F9}"/>
          </ac:spMkLst>
        </pc:spChg>
        <pc:picChg chg="add mod">
          <ac:chgData name="ANTONIO CACCIAPUOTI" userId="25934777-2f8d-4b71-8dc5-fc68c742b2d3" providerId="ADAL" clId="{E5DE7225-7608-4315-B98C-C91E924E4266}" dt="2021-05-24T20:58:49.759" v="94"/>
          <ac:picMkLst>
            <pc:docMk/>
            <pc:sldMk cId="403090832" sldId="311"/>
            <ac:picMk id="20" creationId="{B1CE1FBC-832C-44B9-AE5A-09AF023E68CE}"/>
          </ac:picMkLst>
        </pc:picChg>
      </pc:sldChg>
      <pc:sldChg chg="addSp modSp mod">
        <pc:chgData name="ANTONIO CACCIAPUOTI" userId="25934777-2f8d-4b71-8dc5-fc68c742b2d3" providerId="ADAL" clId="{E5DE7225-7608-4315-B98C-C91E924E4266}" dt="2021-05-24T21:00:47.404" v="108"/>
        <pc:sldMkLst>
          <pc:docMk/>
          <pc:sldMk cId="2191268605" sldId="312"/>
        </pc:sldMkLst>
        <pc:spChg chg="mod">
          <ac:chgData name="ANTONIO CACCIAPUOTI" userId="25934777-2f8d-4b71-8dc5-fc68c742b2d3" providerId="ADAL" clId="{E5DE7225-7608-4315-B98C-C91E924E4266}" dt="2021-05-24T21:00:47.404" v="108"/>
          <ac:spMkLst>
            <pc:docMk/>
            <pc:sldMk cId="2191268605" sldId="312"/>
            <ac:spMk id="17" creationId="{7C0DE682-EF2B-41B1-8674-1EC7A761B5F9}"/>
          </ac:spMkLst>
        </pc:spChg>
        <pc:spChg chg="add mod">
          <ac:chgData name="ANTONIO CACCIAPUOTI" userId="25934777-2f8d-4b71-8dc5-fc68c742b2d3" providerId="ADAL" clId="{E5DE7225-7608-4315-B98C-C91E924E4266}" dt="2021-05-24T20:41:02.297" v="14"/>
          <ac:spMkLst>
            <pc:docMk/>
            <pc:sldMk cId="2191268605" sldId="312"/>
            <ac:spMk id="19" creationId="{8448ABFE-AC34-4FFE-AFD3-081EBB544729}"/>
          </ac:spMkLst>
        </pc:spChg>
        <pc:spChg chg="mod">
          <ac:chgData name="ANTONIO CACCIAPUOTI" userId="25934777-2f8d-4b71-8dc5-fc68c742b2d3" providerId="ADAL" clId="{E5DE7225-7608-4315-B98C-C91E924E4266}" dt="2021-05-24T20:39:39.862" v="3" actId="207"/>
          <ac:spMkLst>
            <pc:docMk/>
            <pc:sldMk cId="2191268605" sldId="312"/>
            <ac:spMk id="25" creationId="{AA1D62C1-CA8A-4B8B-B8DB-8AE1DB6B0B12}"/>
          </ac:spMkLst>
        </pc:spChg>
        <pc:spChg chg="mod">
          <ac:chgData name="ANTONIO CACCIAPUOTI" userId="25934777-2f8d-4b71-8dc5-fc68c742b2d3" providerId="ADAL" clId="{E5DE7225-7608-4315-B98C-C91E924E4266}" dt="2021-05-24T20:39:43.777" v="4" actId="207"/>
          <ac:spMkLst>
            <pc:docMk/>
            <pc:sldMk cId="2191268605" sldId="312"/>
            <ac:spMk id="26" creationId="{5B1DEF56-C1F6-45D8-B590-73A3DAD544C9}"/>
          </ac:spMkLst>
        </pc:spChg>
        <pc:spChg chg="mod">
          <ac:chgData name="ANTONIO CACCIAPUOTI" userId="25934777-2f8d-4b71-8dc5-fc68c742b2d3" providerId="ADAL" clId="{E5DE7225-7608-4315-B98C-C91E924E4266}" dt="2021-05-24T20:39:37.663" v="2" actId="207"/>
          <ac:spMkLst>
            <pc:docMk/>
            <pc:sldMk cId="2191268605" sldId="312"/>
            <ac:spMk id="27" creationId="{CE2C3B04-3C67-44F4-BA36-CD6644F4143C}"/>
          </ac:spMkLst>
        </pc:spChg>
        <pc:spChg chg="mod">
          <ac:chgData name="ANTONIO CACCIAPUOTI" userId="25934777-2f8d-4b71-8dc5-fc68c742b2d3" providerId="ADAL" clId="{E5DE7225-7608-4315-B98C-C91E924E4266}" dt="2021-05-24T20:39:13.503" v="1" actId="207"/>
          <ac:spMkLst>
            <pc:docMk/>
            <pc:sldMk cId="2191268605" sldId="312"/>
            <ac:spMk id="29" creationId="{EEB1E4EA-5A08-49AA-BADC-84BE5426A542}"/>
          </ac:spMkLst>
        </pc:spChg>
        <pc:spChg chg="mod">
          <ac:chgData name="ANTONIO CACCIAPUOTI" userId="25934777-2f8d-4b71-8dc5-fc68c742b2d3" providerId="ADAL" clId="{E5DE7225-7608-4315-B98C-C91E924E4266}" dt="2021-05-24T20:39:46.955" v="5" actId="207"/>
          <ac:spMkLst>
            <pc:docMk/>
            <pc:sldMk cId="2191268605" sldId="312"/>
            <ac:spMk id="32" creationId="{B943B16E-C397-4BA1-9243-638DE48ABA65}"/>
          </ac:spMkLst>
        </pc:spChg>
        <pc:spChg chg="mod">
          <ac:chgData name="ANTONIO CACCIAPUOTI" userId="25934777-2f8d-4b71-8dc5-fc68c742b2d3" providerId="ADAL" clId="{E5DE7225-7608-4315-B98C-C91E924E4266}" dt="2021-05-24T20:39:53.607" v="6" actId="207"/>
          <ac:spMkLst>
            <pc:docMk/>
            <pc:sldMk cId="2191268605" sldId="312"/>
            <ac:spMk id="33" creationId="{40BD7301-D222-418B-ADC0-780B4CDFF5C5}"/>
          </ac:spMkLst>
        </pc:spChg>
      </pc:sldChg>
      <pc:sldChg chg="addSp delSp modSp mod">
        <pc:chgData name="ANTONIO CACCIAPUOTI" userId="25934777-2f8d-4b71-8dc5-fc68c742b2d3" providerId="ADAL" clId="{E5DE7225-7608-4315-B98C-C91E924E4266}" dt="2021-05-24T21:01:57.660" v="115"/>
        <pc:sldMkLst>
          <pc:docMk/>
          <pc:sldMk cId="1646375903" sldId="313"/>
        </pc:sldMkLst>
        <pc:spChg chg="mod">
          <ac:chgData name="ANTONIO CACCIAPUOTI" userId="25934777-2f8d-4b71-8dc5-fc68c742b2d3" providerId="ADAL" clId="{E5DE7225-7608-4315-B98C-C91E924E4266}" dt="2021-05-24T21:01:57.660" v="115"/>
          <ac:spMkLst>
            <pc:docMk/>
            <pc:sldMk cId="1646375903" sldId="313"/>
            <ac:spMk id="17" creationId="{7C0DE682-EF2B-41B1-8674-1EC7A761B5F9}"/>
          </ac:spMkLst>
        </pc:spChg>
        <pc:spChg chg="add mod">
          <ac:chgData name="ANTONIO CACCIAPUOTI" userId="25934777-2f8d-4b71-8dc5-fc68c742b2d3" providerId="ADAL" clId="{E5DE7225-7608-4315-B98C-C91E924E4266}" dt="2021-05-24T20:45:54.012" v="54"/>
          <ac:spMkLst>
            <pc:docMk/>
            <pc:sldMk cId="1646375903" sldId="313"/>
            <ac:spMk id="25" creationId="{71DA4F61-616A-4AB2-B8A1-C72801EB32F6}"/>
          </ac:spMkLst>
        </pc:spChg>
        <pc:spChg chg="mod">
          <ac:chgData name="ANTONIO CACCIAPUOTI" userId="25934777-2f8d-4b71-8dc5-fc68c742b2d3" providerId="ADAL" clId="{E5DE7225-7608-4315-B98C-C91E924E4266}" dt="2021-05-24T20:40:05.689" v="9" actId="207"/>
          <ac:spMkLst>
            <pc:docMk/>
            <pc:sldMk cId="1646375903" sldId="313"/>
            <ac:spMk id="29" creationId="{EEB1E4EA-5A08-49AA-BADC-84BE5426A542}"/>
          </ac:spMkLst>
        </pc:spChg>
        <pc:spChg chg="add del mod">
          <ac:chgData name="ANTONIO CACCIAPUOTI" userId="25934777-2f8d-4b71-8dc5-fc68c742b2d3" providerId="ADAL" clId="{E5DE7225-7608-4315-B98C-C91E924E4266}" dt="2021-05-24T20:48:48.964" v="78" actId="3626"/>
          <ac:spMkLst>
            <pc:docMk/>
            <pc:sldMk cId="1646375903" sldId="313"/>
            <ac:spMk id="34" creationId="{35D15F10-1C37-4D99-BBA8-FE8A78AE3A77}"/>
          </ac:spMkLst>
        </pc:spChg>
      </pc:sldChg>
      <pc:sldChg chg="add del ord">
        <pc:chgData name="ANTONIO CACCIAPUOTI" userId="25934777-2f8d-4b71-8dc5-fc68c742b2d3" providerId="ADAL" clId="{E5DE7225-7608-4315-B98C-C91E924E4266}" dt="2021-05-24T20:49:02.932" v="81" actId="47"/>
        <pc:sldMkLst>
          <pc:docMk/>
          <pc:sldMk cId="391607972" sldId="328"/>
        </pc:sldMkLst>
      </pc:sldChg>
      <pc:sldChg chg="addSp modSp add mod">
        <pc:chgData name="ANTONIO CACCIAPUOTI" userId="25934777-2f8d-4b71-8dc5-fc68c742b2d3" providerId="ADAL" clId="{E5DE7225-7608-4315-B98C-C91E924E4266}" dt="2021-05-24T21:00:57.270" v="109"/>
        <pc:sldMkLst>
          <pc:docMk/>
          <pc:sldMk cId="576746219" sldId="329"/>
        </pc:sldMkLst>
        <pc:spChg chg="mod">
          <ac:chgData name="ANTONIO CACCIAPUOTI" userId="25934777-2f8d-4b71-8dc5-fc68c742b2d3" providerId="ADAL" clId="{E5DE7225-7608-4315-B98C-C91E924E4266}" dt="2021-05-24T21:00:57.270" v="109"/>
          <ac:spMkLst>
            <pc:docMk/>
            <pc:sldMk cId="576746219" sldId="329"/>
            <ac:spMk id="17" creationId="{7C0DE682-EF2B-41B1-8674-1EC7A761B5F9}"/>
          </ac:spMkLst>
        </pc:spChg>
        <pc:spChg chg="add mod">
          <ac:chgData name="ANTONIO CACCIAPUOTI" userId="25934777-2f8d-4b71-8dc5-fc68c742b2d3" providerId="ADAL" clId="{E5DE7225-7608-4315-B98C-C91E924E4266}" dt="2021-05-24T20:43:20.331" v="31" actId="1076"/>
          <ac:spMkLst>
            <pc:docMk/>
            <pc:sldMk cId="576746219" sldId="329"/>
            <ac:spMk id="19" creationId="{D1A3710C-91A6-4801-8465-2DC75359002B}"/>
          </ac:spMkLst>
        </pc:spChg>
        <pc:spChg chg="mod">
          <ac:chgData name="ANTONIO CACCIAPUOTI" userId="25934777-2f8d-4b71-8dc5-fc68c742b2d3" providerId="ADAL" clId="{E5DE7225-7608-4315-B98C-C91E924E4266}" dt="2021-05-24T20:41:49.640" v="20" actId="207"/>
          <ac:spMkLst>
            <pc:docMk/>
            <pc:sldMk cId="576746219" sldId="329"/>
            <ac:spMk id="27" creationId="{CE2C3B04-3C67-44F4-BA36-CD6644F4143C}"/>
          </ac:spMkLst>
        </pc:spChg>
        <pc:spChg chg="mod">
          <ac:chgData name="ANTONIO CACCIAPUOTI" userId="25934777-2f8d-4b71-8dc5-fc68c742b2d3" providerId="ADAL" clId="{E5DE7225-7608-4315-B98C-C91E924E4266}" dt="2021-05-24T20:40:30.795" v="11" actId="207"/>
          <ac:spMkLst>
            <pc:docMk/>
            <pc:sldMk cId="576746219" sldId="329"/>
            <ac:spMk id="29" creationId="{EEB1E4EA-5A08-49AA-BADC-84BE5426A542}"/>
          </ac:spMkLst>
        </pc:spChg>
      </pc:sldChg>
      <pc:sldChg chg="modSp add mod">
        <pc:chgData name="ANTONIO CACCIAPUOTI" userId="25934777-2f8d-4b71-8dc5-fc68c742b2d3" providerId="ADAL" clId="{E5DE7225-7608-4315-B98C-C91E924E4266}" dt="2021-05-24T21:01:06.059" v="110"/>
        <pc:sldMkLst>
          <pc:docMk/>
          <pc:sldMk cId="1260857775" sldId="330"/>
        </pc:sldMkLst>
        <pc:spChg chg="mod">
          <ac:chgData name="ANTONIO CACCIAPUOTI" userId="25934777-2f8d-4b71-8dc5-fc68c742b2d3" providerId="ADAL" clId="{E5DE7225-7608-4315-B98C-C91E924E4266}" dt="2021-05-24T21:01:06.059" v="110"/>
          <ac:spMkLst>
            <pc:docMk/>
            <pc:sldMk cId="1260857775" sldId="330"/>
            <ac:spMk id="17" creationId="{7C0DE682-EF2B-41B1-8674-1EC7A761B5F9}"/>
          </ac:spMkLst>
        </pc:spChg>
        <pc:spChg chg="mod">
          <ac:chgData name="ANTONIO CACCIAPUOTI" userId="25934777-2f8d-4b71-8dc5-fc68c742b2d3" providerId="ADAL" clId="{E5DE7225-7608-4315-B98C-C91E924E4266}" dt="2021-05-24T20:43:29.470" v="32" actId="1076"/>
          <ac:spMkLst>
            <pc:docMk/>
            <pc:sldMk cId="1260857775" sldId="330"/>
            <ac:spMk id="19" creationId="{D1A3710C-91A6-4801-8465-2DC75359002B}"/>
          </ac:spMkLst>
        </pc:spChg>
      </pc:sldChg>
      <pc:sldChg chg="modSp add mod">
        <pc:chgData name="ANTONIO CACCIAPUOTI" userId="25934777-2f8d-4b71-8dc5-fc68c742b2d3" providerId="ADAL" clId="{E5DE7225-7608-4315-B98C-C91E924E4266}" dt="2021-05-24T21:01:17.211" v="111"/>
        <pc:sldMkLst>
          <pc:docMk/>
          <pc:sldMk cId="438951481" sldId="331"/>
        </pc:sldMkLst>
        <pc:spChg chg="mod">
          <ac:chgData name="ANTONIO CACCIAPUOTI" userId="25934777-2f8d-4b71-8dc5-fc68c742b2d3" providerId="ADAL" clId="{E5DE7225-7608-4315-B98C-C91E924E4266}" dt="2021-05-24T21:01:17.211" v="111"/>
          <ac:spMkLst>
            <pc:docMk/>
            <pc:sldMk cId="438951481" sldId="331"/>
            <ac:spMk id="17" creationId="{7C0DE682-EF2B-41B1-8674-1EC7A761B5F9}"/>
          </ac:spMkLst>
        </pc:spChg>
        <pc:spChg chg="mod">
          <ac:chgData name="ANTONIO CACCIAPUOTI" userId="25934777-2f8d-4b71-8dc5-fc68c742b2d3" providerId="ADAL" clId="{E5DE7225-7608-4315-B98C-C91E924E4266}" dt="2021-05-24T20:44:03.501" v="36"/>
          <ac:spMkLst>
            <pc:docMk/>
            <pc:sldMk cId="438951481" sldId="331"/>
            <ac:spMk id="19" creationId="{D1A3710C-91A6-4801-8465-2DC75359002B}"/>
          </ac:spMkLst>
        </pc:spChg>
        <pc:spChg chg="mod">
          <ac:chgData name="ANTONIO CACCIAPUOTI" userId="25934777-2f8d-4b71-8dc5-fc68c742b2d3" providerId="ADAL" clId="{E5DE7225-7608-4315-B98C-C91E924E4266}" dt="2021-05-24T20:42:59.277" v="28" actId="207"/>
          <ac:spMkLst>
            <pc:docMk/>
            <pc:sldMk cId="438951481" sldId="331"/>
            <ac:spMk id="25" creationId="{AA1D62C1-CA8A-4B8B-B8DB-8AE1DB6B0B12}"/>
          </ac:spMkLst>
        </pc:spChg>
      </pc:sldChg>
      <pc:sldChg chg="modSp add mod">
        <pc:chgData name="ANTONIO CACCIAPUOTI" userId="25934777-2f8d-4b71-8dc5-fc68c742b2d3" providerId="ADAL" clId="{E5DE7225-7608-4315-B98C-C91E924E4266}" dt="2021-05-24T21:01:28.027" v="112"/>
        <pc:sldMkLst>
          <pc:docMk/>
          <pc:sldMk cId="2141885231" sldId="332"/>
        </pc:sldMkLst>
        <pc:spChg chg="mod">
          <ac:chgData name="ANTONIO CACCIAPUOTI" userId="25934777-2f8d-4b71-8dc5-fc68c742b2d3" providerId="ADAL" clId="{E5DE7225-7608-4315-B98C-C91E924E4266}" dt="2021-05-24T21:01:28.027" v="112"/>
          <ac:spMkLst>
            <pc:docMk/>
            <pc:sldMk cId="2141885231" sldId="332"/>
            <ac:spMk id="17" creationId="{7C0DE682-EF2B-41B1-8674-1EC7A761B5F9}"/>
          </ac:spMkLst>
        </pc:spChg>
        <pc:spChg chg="mod">
          <ac:chgData name="ANTONIO CACCIAPUOTI" userId="25934777-2f8d-4b71-8dc5-fc68c742b2d3" providerId="ADAL" clId="{E5DE7225-7608-4315-B98C-C91E924E4266}" dt="2021-05-24T20:44:38.746" v="43"/>
          <ac:spMkLst>
            <pc:docMk/>
            <pc:sldMk cId="2141885231" sldId="332"/>
            <ac:spMk id="19" creationId="{D1A3710C-91A6-4801-8465-2DC75359002B}"/>
          </ac:spMkLst>
        </pc:spChg>
        <pc:spChg chg="mod">
          <ac:chgData name="ANTONIO CACCIAPUOTI" userId="25934777-2f8d-4b71-8dc5-fc68c742b2d3" providerId="ADAL" clId="{E5DE7225-7608-4315-B98C-C91E924E4266}" dt="2021-05-24T20:44:14.359" v="38" actId="207"/>
          <ac:spMkLst>
            <pc:docMk/>
            <pc:sldMk cId="2141885231" sldId="332"/>
            <ac:spMk id="26" creationId="{5B1DEF56-C1F6-45D8-B590-73A3DAD544C9}"/>
          </ac:spMkLst>
        </pc:spChg>
      </pc:sldChg>
      <pc:sldChg chg="add del">
        <pc:chgData name="ANTONIO CACCIAPUOTI" userId="25934777-2f8d-4b71-8dc5-fc68c742b2d3" providerId="ADAL" clId="{E5DE7225-7608-4315-B98C-C91E924E4266}" dt="2021-05-24T20:43:45.186" v="34" actId="2696"/>
        <pc:sldMkLst>
          <pc:docMk/>
          <pc:sldMk cId="2285582999" sldId="332"/>
        </pc:sldMkLst>
      </pc:sldChg>
      <pc:sldChg chg="modSp add mod">
        <pc:chgData name="ANTONIO CACCIAPUOTI" userId="25934777-2f8d-4b71-8dc5-fc68c742b2d3" providerId="ADAL" clId="{E5DE7225-7608-4315-B98C-C91E924E4266}" dt="2021-05-24T21:01:37.613" v="113"/>
        <pc:sldMkLst>
          <pc:docMk/>
          <pc:sldMk cId="126371165" sldId="333"/>
        </pc:sldMkLst>
        <pc:spChg chg="mod">
          <ac:chgData name="ANTONIO CACCIAPUOTI" userId="25934777-2f8d-4b71-8dc5-fc68c742b2d3" providerId="ADAL" clId="{E5DE7225-7608-4315-B98C-C91E924E4266}" dt="2021-05-24T21:01:37.613" v="113"/>
          <ac:spMkLst>
            <pc:docMk/>
            <pc:sldMk cId="126371165" sldId="333"/>
            <ac:spMk id="17" creationId="{7C0DE682-EF2B-41B1-8674-1EC7A761B5F9}"/>
          </ac:spMkLst>
        </pc:spChg>
        <pc:spChg chg="mod">
          <ac:chgData name="ANTONIO CACCIAPUOTI" userId="25934777-2f8d-4b71-8dc5-fc68c742b2d3" providerId="ADAL" clId="{E5DE7225-7608-4315-B98C-C91E924E4266}" dt="2021-05-24T20:45:06.095" v="47"/>
          <ac:spMkLst>
            <pc:docMk/>
            <pc:sldMk cId="126371165" sldId="333"/>
            <ac:spMk id="19" creationId="{D1A3710C-91A6-4801-8465-2DC75359002B}"/>
          </ac:spMkLst>
        </pc:spChg>
        <pc:spChg chg="mod">
          <ac:chgData name="ANTONIO CACCIAPUOTI" userId="25934777-2f8d-4b71-8dc5-fc68c742b2d3" providerId="ADAL" clId="{E5DE7225-7608-4315-B98C-C91E924E4266}" dt="2021-05-24T20:44:50.630" v="45" actId="207"/>
          <ac:spMkLst>
            <pc:docMk/>
            <pc:sldMk cId="126371165" sldId="333"/>
            <ac:spMk id="32" creationId="{B943B16E-C397-4BA1-9243-638DE48ABA65}"/>
          </ac:spMkLst>
        </pc:spChg>
      </pc:sldChg>
      <pc:sldChg chg="delSp modSp add mod">
        <pc:chgData name="ANTONIO CACCIAPUOTI" userId="25934777-2f8d-4b71-8dc5-fc68c742b2d3" providerId="ADAL" clId="{E5DE7225-7608-4315-B98C-C91E924E4266}" dt="2021-05-24T21:01:48.870" v="114"/>
        <pc:sldMkLst>
          <pc:docMk/>
          <pc:sldMk cId="2487033021" sldId="334"/>
        </pc:sldMkLst>
        <pc:spChg chg="mod">
          <ac:chgData name="ANTONIO CACCIAPUOTI" userId="25934777-2f8d-4b71-8dc5-fc68c742b2d3" providerId="ADAL" clId="{E5DE7225-7608-4315-B98C-C91E924E4266}" dt="2021-05-24T21:01:48.870" v="114"/>
          <ac:spMkLst>
            <pc:docMk/>
            <pc:sldMk cId="2487033021" sldId="334"/>
            <ac:spMk id="17" creationId="{7C0DE682-EF2B-41B1-8674-1EC7A761B5F9}"/>
          </ac:spMkLst>
        </pc:spChg>
        <pc:spChg chg="del mod">
          <ac:chgData name="ANTONIO CACCIAPUOTI" userId="25934777-2f8d-4b71-8dc5-fc68c742b2d3" providerId="ADAL" clId="{E5DE7225-7608-4315-B98C-C91E924E4266}" dt="2021-05-24T20:45:22.973" v="50" actId="478"/>
          <ac:spMkLst>
            <pc:docMk/>
            <pc:sldMk cId="2487033021" sldId="334"/>
            <ac:spMk id="19" creationId="{D1A3710C-91A6-4801-8465-2DC75359002B}"/>
          </ac:spMkLst>
        </pc:spChg>
        <pc:spChg chg="mod">
          <ac:chgData name="ANTONIO CACCIAPUOTI" userId="25934777-2f8d-4b71-8dc5-fc68c742b2d3" providerId="ADAL" clId="{E5DE7225-7608-4315-B98C-C91E924E4266}" dt="2021-05-24T20:45:19.130" v="49" actId="207"/>
          <ac:spMkLst>
            <pc:docMk/>
            <pc:sldMk cId="2487033021" sldId="334"/>
            <ac:spMk id="33" creationId="{40BD7301-D222-418B-ADC0-780B4CDFF5C5}"/>
          </ac:spMkLst>
        </pc:spChg>
      </pc:sldChg>
      <pc:sldChg chg="modSp add mod">
        <pc:chgData name="ANTONIO CACCIAPUOTI" userId="25934777-2f8d-4b71-8dc5-fc68c742b2d3" providerId="ADAL" clId="{E5DE7225-7608-4315-B98C-C91E924E4266}" dt="2021-05-24T21:02:05.182" v="116"/>
        <pc:sldMkLst>
          <pc:docMk/>
          <pc:sldMk cId="2162630306" sldId="335"/>
        </pc:sldMkLst>
        <pc:spChg chg="mod">
          <ac:chgData name="ANTONIO CACCIAPUOTI" userId="25934777-2f8d-4b71-8dc5-fc68c742b2d3" providerId="ADAL" clId="{E5DE7225-7608-4315-B98C-C91E924E4266}" dt="2021-05-24T21:02:05.182" v="116"/>
          <ac:spMkLst>
            <pc:docMk/>
            <pc:sldMk cId="2162630306" sldId="335"/>
            <ac:spMk id="17" creationId="{7C0DE682-EF2B-41B1-8674-1EC7A761B5F9}"/>
          </ac:spMkLst>
        </pc:spChg>
        <pc:spChg chg="mod">
          <ac:chgData name="ANTONIO CACCIAPUOTI" userId="25934777-2f8d-4b71-8dc5-fc68c742b2d3" providerId="ADAL" clId="{E5DE7225-7608-4315-B98C-C91E924E4266}" dt="2021-05-24T20:46:21.185" v="60"/>
          <ac:spMkLst>
            <pc:docMk/>
            <pc:sldMk cId="2162630306" sldId="335"/>
            <ac:spMk id="25" creationId="{71DA4F61-616A-4AB2-B8A1-C72801EB32F6}"/>
          </ac:spMkLst>
        </pc:spChg>
        <pc:spChg chg="mod">
          <ac:chgData name="ANTONIO CACCIAPUOTI" userId="25934777-2f8d-4b71-8dc5-fc68c742b2d3" providerId="ADAL" clId="{E5DE7225-7608-4315-B98C-C91E924E4266}" dt="2021-05-24T20:45:58.816" v="56" actId="207"/>
          <ac:spMkLst>
            <pc:docMk/>
            <pc:sldMk cId="2162630306" sldId="335"/>
            <ac:spMk id="29" creationId="{EEB1E4EA-5A08-49AA-BADC-84BE5426A542}"/>
          </ac:spMkLst>
        </pc:spChg>
        <pc:spChg chg="mod">
          <ac:chgData name="ANTONIO CACCIAPUOTI" userId="25934777-2f8d-4b71-8dc5-fc68c742b2d3" providerId="ADAL" clId="{E5DE7225-7608-4315-B98C-C91E924E4266}" dt="2021-05-24T20:48:51.891" v="79" actId="3626"/>
          <ac:spMkLst>
            <pc:docMk/>
            <pc:sldMk cId="2162630306" sldId="335"/>
            <ac:spMk id="34" creationId="{35D15F10-1C37-4D99-BBA8-FE8A78AE3A77}"/>
          </ac:spMkLst>
        </pc:spChg>
      </pc:sldChg>
      <pc:sldChg chg="addSp modSp add mod">
        <pc:chgData name="ANTONIO CACCIAPUOTI" userId="25934777-2f8d-4b71-8dc5-fc68c742b2d3" providerId="ADAL" clId="{E5DE7225-7608-4315-B98C-C91E924E4266}" dt="2021-05-24T21:02:13.428" v="117"/>
        <pc:sldMkLst>
          <pc:docMk/>
          <pc:sldMk cId="1232599790" sldId="336"/>
        </pc:sldMkLst>
        <pc:spChg chg="add mod">
          <ac:chgData name="ANTONIO CACCIAPUOTI" userId="25934777-2f8d-4b71-8dc5-fc68c742b2d3" providerId="ADAL" clId="{E5DE7225-7608-4315-B98C-C91E924E4266}" dt="2021-05-24T20:47:33.976" v="68" actId="207"/>
          <ac:spMkLst>
            <pc:docMk/>
            <pc:sldMk cId="1232599790" sldId="336"/>
            <ac:spMk id="3" creationId="{6B16DC2B-0953-4FF8-85E7-B97DDE5AFC9C}"/>
          </ac:spMkLst>
        </pc:spChg>
        <pc:spChg chg="mod">
          <ac:chgData name="ANTONIO CACCIAPUOTI" userId="25934777-2f8d-4b71-8dc5-fc68c742b2d3" providerId="ADAL" clId="{E5DE7225-7608-4315-B98C-C91E924E4266}" dt="2021-05-24T21:02:13.428" v="117"/>
          <ac:spMkLst>
            <pc:docMk/>
            <pc:sldMk cId="1232599790" sldId="336"/>
            <ac:spMk id="17" creationId="{7C0DE682-EF2B-41B1-8674-1EC7A761B5F9}"/>
          </ac:spMkLst>
        </pc:spChg>
        <pc:spChg chg="mod">
          <ac:chgData name="ANTONIO CACCIAPUOTI" userId="25934777-2f8d-4b71-8dc5-fc68c742b2d3" providerId="ADAL" clId="{E5DE7225-7608-4315-B98C-C91E924E4266}" dt="2021-05-24T20:47:53.952" v="70"/>
          <ac:spMkLst>
            <pc:docMk/>
            <pc:sldMk cId="1232599790" sldId="336"/>
            <ac:spMk id="25" creationId="{71DA4F61-616A-4AB2-B8A1-C72801EB32F6}"/>
          </ac:spMkLst>
        </pc:spChg>
        <pc:spChg chg="mod">
          <ac:chgData name="ANTONIO CACCIAPUOTI" userId="25934777-2f8d-4b71-8dc5-fc68c742b2d3" providerId="ADAL" clId="{E5DE7225-7608-4315-B98C-C91E924E4266}" dt="2021-05-24T20:48:55.372" v="80" actId="3626"/>
          <ac:spMkLst>
            <pc:docMk/>
            <pc:sldMk cId="1232599790" sldId="336"/>
            <ac:spMk id="34" creationId="{35D15F10-1C37-4D99-BBA8-FE8A78AE3A77}"/>
          </ac:spMkLst>
        </pc:spChg>
      </pc:sldChg>
      <pc:sldChg chg="addSp modSp add mod">
        <pc:chgData name="ANTONIO CACCIAPUOTI" userId="25934777-2f8d-4b71-8dc5-fc68c742b2d3" providerId="ADAL" clId="{E5DE7225-7608-4315-B98C-C91E924E4266}" dt="2021-05-24T21:02:22.410" v="118"/>
        <pc:sldMkLst>
          <pc:docMk/>
          <pc:sldMk cId="1436038448" sldId="337"/>
        </pc:sldMkLst>
        <pc:spChg chg="mod">
          <ac:chgData name="ANTONIO CACCIAPUOTI" userId="25934777-2f8d-4b71-8dc5-fc68c742b2d3" providerId="ADAL" clId="{E5DE7225-7608-4315-B98C-C91E924E4266}" dt="2021-05-24T21:02:22.410" v="118"/>
          <ac:spMkLst>
            <pc:docMk/>
            <pc:sldMk cId="1436038448" sldId="337"/>
            <ac:spMk id="17" creationId="{7C0DE682-EF2B-41B1-8674-1EC7A761B5F9}"/>
          </ac:spMkLst>
        </pc:spChg>
        <pc:spChg chg="add mod">
          <ac:chgData name="ANTONIO CACCIAPUOTI" userId="25934777-2f8d-4b71-8dc5-fc68c742b2d3" providerId="ADAL" clId="{E5DE7225-7608-4315-B98C-C91E924E4266}" dt="2021-05-24T20:48:11.908" v="73" actId="1035"/>
          <ac:spMkLst>
            <pc:docMk/>
            <pc:sldMk cId="1436038448" sldId="337"/>
            <ac:spMk id="26" creationId="{27E4E4C7-B402-4089-8977-28ED6157C624}"/>
          </ac:spMkLst>
        </pc:spChg>
      </pc:sldChg>
      <pc:sldChg chg="addSp delSp modSp add del mod">
        <pc:chgData name="ANTONIO CACCIAPUOTI" userId="25934777-2f8d-4b71-8dc5-fc68c742b2d3" providerId="ADAL" clId="{E5DE7225-7608-4315-B98C-C91E924E4266}" dt="2021-05-24T21:04:28.736" v="126" actId="47"/>
        <pc:sldMkLst>
          <pc:docMk/>
          <pc:sldMk cId="2587823821" sldId="338"/>
        </pc:sldMkLst>
        <pc:spChg chg="del">
          <ac:chgData name="ANTONIO CACCIAPUOTI" userId="25934777-2f8d-4b71-8dc5-fc68c742b2d3" providerId="ADAL" clId="{E5DE7225-7608-4315-B98C-C91E924E4266}" dt="2021-05-24T20:59:11.347" v="99" actId="478"/>
          <ac:spMkLst>
            <pc:docMk/>
            <pc:sldMk cId="2587823821" sldId="338"/>
            <ac:spMk id="3" creationId="{AF43139A-6860-4DB1-A29A-79662EF70BB9}"/>
          </ac:spMkLst>
        </pc:spChg>
        <pc:spChg chg="mod">
          <ac:chgData name="ANTONIO CACCIAPUOTI" userId="25934777-2f8d-4b71-8dc5-fc68c742b2d3" providerId="ADAL" clId="{E5DE7225-7608-4315-B98C-C91E924E4266}" dt="2021-05-24T21:00:37.445" v="107"/>
          <ac:spMkLst>
            <pc:docMk/>
            <pc:sldMk cId="2587823821" sldId="338"/>
            <ac:spMk id="17" creationId="{7C0DE682-EF2B-41B1-8674-1EC7A761B5F9}"/>
          </ac:spMkLst>
        </pc:spChg>
        <pc:spChg chg="add del">
          <ac:chgData name="ANTONIO CACCIAPUOTI" userId="25934777-2f8d-4b71-8dc5-fc68c742b2d3" providerId="ADAL" clId="{E5DE7225-7608-4315-B98C-C91E924E4266}" dt="2021-05-24T21:04:27.558" v="125" actId="478"/>
          <ac:spMkLst>
            <pc:docMk/>
            <pc:sldMk cId="2587823821" sldId="338"/>
            <ac:spMk id="21" creationId="{7D356C02-4C95-43DD-BB4F-23628D9C9504}"/>
          </ac:spMkLst>
        </pc:spChg>
        <pc:picChg chg="add mod">
          <ac:chgData name="ANTONIO CACCIAPUOTI" userId="25934777-2f8d-4b71-8dc5-fc68c742b2d3" providerId="ADAL" clId="{E5DE7225-7608-4315-B98C-C91E924E4266}" dt="2021-05-24T20:59:11.855" v="100"/>
          <ac:picMkLst>
            <pc:docMk/>
            <pc:sldMk cId="2587823821" sldId="338"/>
            <ac:picMk id="13" creationId="{D732CA92-F15B-43D2-A434-E7D496BD1183}"/>
          </ac:picMkLst>
        </pc:picChg>
      </pc:sldChg>
      <pc:sldChg chg="addSp delSp modSp add mod">
        <pc:chgData name="ANTONIO CACCIAPUOTI" userId="25934777-2f8d-4b71-8dc5-fc68c742b2d3" providerId="ADAL" clId="{E5DE7225-7608-4315-B98C-C91E924E4266}" dt="2021-05-24T20:58:23.272" v="90"/>
        <pc:sldMkLst>
          <pc:docMk/>
          <pc:sldMk cId="1398175367" sldId="339"/>
        </pc:sldMkLst>
        <pc:spChg chg="del">
          <ac:chgData name="ANTONIO CACCIAPUOTI" userId="25934777-2f8d-4b71-8dc5-fc68c742b2d3" providerId="ADAL" clId="{E5DE7225-7608-4315-B98C-C91E924E4266}" dt="2021-05-24T20:57:42.562" v="86" actId="478"/>
          <ac:spMkLst>
            <pc:docMk/>
            <pc:sldMk cId="1398175367" sldId="339"/>
            <ac:spMk id="3" creationId="{AF43139A-6860-4DB1-A29A-79662EF70BB9}"/>
          </ac:spMkLst>
        </pc:spChg>
        <pc:spChg chg="add del mod">
          <ac:chgData name="ANTONIO CACCIAPUOTI" userId="25934777-2f8d-4b71-8dc5-fc68c742b2d3" providerId="ADAL" clId="{E5DE7225-7608-4315-B98C-C91E924E4266}" dt="2021-05-24T20:58:14.915" v="89"/>
          <ac:spMkLst>
            <pc:docMk/>
            <pc:sldMk cId="1398175367" sldId="339"/>
            <ac:spMk id="19" creationId="{E2BA8EDB-23B9-4632-A4E9-2B4F28551BAB}"/>
          </ac:spMkLst>
        </pc:spChg>
        <pc:spChg chg="add del mod">
          <ac:chgData name="ANTONIO CACCIAPUOTI" userId="25934777-2f8d-4b71-8dc5-fc68c742b2d3" providerId="ADAL" clId="{E5DE7225-7608-4315-B98C-C91E924E4266}" dt="2021-05-24T20:58:14.915" v="89"/>
          <ac:spMkLst>
            <pc:docMk/>
            <pc:sldMk cId="1398175367" sldId="339"/>
            <ac:spMk id="20" creationId="{46096A72-4080-4EAF-A50E-41083C5FEE16}"/>
          </ac:spMkLst>
        </pc:spChg>
        <pc:spChg chg="add del mod">
          <ac:chgData name="ANTONIO CACCIAPUOTI" userId="25934777-2f8d-4b71-8dc5-fc68c742b2d3" providerId="ADAL" clId="{E5DE7225-7608-4315-B98C-C91E924E4266}" dt="2021-05-24T20:58:23.272" v="90"/>
          <ac:spMkLst>
            <pc:docMk/>
            <pc:sldMk cId="1398175367" sldId="339"/>
            <ac:spMk id="22" creationId="{3915493C-7AB4-4375-8D90-937FA4D2E8C6}"/>
          </ac:spMkLst>
        </pc:spChg>
        <pc:picChg chg="add del mod">
          <ac:chgData name="ANTONIO CACCIAPUOTI" userId="25934777-2f8d-4b71-8dc5-fc68c742b2d3" providerId="ADAL" clId="{E5DE7225-7608-4315-B98C-C91E924E4266}" dt="2021-05-24T20:58:14.915" v="89"/>
          <ac:picMkLst>
            <pc:docMk/>
            <pc:sldMk cId="1398175367" sldId="339"/>
            <ac:picMk id="13" creationId="{8A241EB8-60E3-4D4D-AEF4-482311FC0932}"/>
          </ac:picMkLst>
        </pc:picChg>
      </pc:sldChg>
    </pc:docChg>
  </pc:docChgLst>
  <pc:docChgLst>
    <pc:chgData name="ANTONIO MIRRA" userId="030542ff-218f-4953-a0e6-7ff2bbae0d2d" providerId="ADAL" clId="{6183AAA5-48E7-4D16-A05D-E8DBA1FD570A}"/>
    <pc:docChg chg="undo custSel addSld modSld modSection">
      <pc:chgData name="ANTONIO MIRRA" userId="030542ff-218f-4953-a0e6-7ff2bbae0d2d" providerId="ADAL" clId="{6183AAA5-48E7-4D16-A05D-E8DBA1FD570A}" dt="2021-05-22T15:33:06.772" v="131"/>
      <pc:docMkLst>
        <pc:docMk/>
      </pc:docMkLst>
      <pc:sldChg chg="addSp modSp mod">
        <pc:chgData name="ANTONIO MIRRA" userId="030542ff-218f-4953-a0e6-7ff2bbae0d2d" providerId="ADAL" clId="{6183AAA5-48E7-4D16-A05D-E8DBA1FD570A}" dt="2021-05-22T15:29:27.614" v="122"/>
        <pc:sldMkLst>
          <pc:docMk/>
          <pc:sldMk cId="3808324540" sldId="271"/>
        </pc:sldMkLst>
        <pc:spChg chg="add mod">
          <ac:chgData name="ANTONIO MIRRA" userId="030542ff-218f-4953-a0e6-7ff2bbae0d2d" providerId="ADAL" clId="{6183AAA5-48E7-4D16-A05D-E8DBA1FD570A}" dt="2021-05-22T15:29:07.829" v="121" actId="2085"/>
          <ac:spMkLst>
            <pc:docMk/>
            <pc:sldMk cId="3808324540" sldId="271"/>
            <ac:spMk id="5" creationId="{486FE1BA-FB1E-42F2-AF36-7128C481702B}"/>
          </ac:spMkLst>
        </pc:spChg>
        <pc:spChg chg="mod">
          <ac:chgData name="ANTONIO MIRRA" userId="030542ff-218f-4953-a0e6-7ff2bbae0d2d" providerId="ADAL" clId="{6183AAA5-48E7-4D16-A05D-E8DBA1FD570A}" dt="2021-05-22T15:29:27.614" v="122"/>
          <ac:spMkLst>
            <pc:docMk/>
            <pc:sldMk cId="3808324540" sldId="271"/>
            <ac:spMk id="17" creationId="{7C0DE682-EF2B-41B1-8674-1EC7A761B5F9}"/>
          </ac:spMkLst>
        </pc:spChg>
        <pc:picChg chg="add mod">
          <ac:chgData name="ANTONIO MIRRA" userId="030542ff-218f-4953-a0e6-7ff2bbae0d2d" providerId="ADAL" clId="{6183AAA5-48E7-4D16-A05D-E8DBA1FD570A}" dt="2021-05-22T15:17:11.005" v="7" actId="1076"/>
          <ac:picMkLst>
            <pc:docMk/>
            <pc:sldMk cId="3808324540" sldId="271"/>
            <ac:picMk id="10" creationId="{8B65A032-671D-4068-8624-59C81501AC0E}"/>
          </ac:picMkLst>
        </pc:picChg>
      </pc:sldChg>
      <pc:sldChg chg="addSp modSp">
        <pc:chgData name="ANTONIO MIRRA" userId="030542ff-218f-4953-a0e6-7ff2bbae0d2d" providerId="ADAL" clId="{6183AAA5-48E7-4D16-A05D-E8DBA1FD570A}" dt="2021-05-22T15:33:06.772" v="131"/>
        <pc:sldMkLst>
          <pc:docMk/>
          <pc:sldMk cId="1691461599" sldId="298"/>
        </pc:sldMkLst>
        <pc:spChg chg="add mod">
          <ac:chgData name="ANTONIO MIRRA" userId="030542ff-218f-4953-a0e6-7ff2bbae0d2d" providerId="ADAL" clId="{6183AAA5-48E7-4D16-A05D-E8DBA1FD570A}" dt="2021-05-22T15:33:06.772" v="131"/>
          <ac:spMkLst>
            <pc:docMk/>
            <pc:sldMk cId="1691461599" sldId="298"/>
            <ac:spMk id="23" creationId="{7E14FBE2-7341-44FE-A82C-E7290CC1B8EE}"/>
          </ac:spMkLst>
        </pc:spChg>
      </pc:sldChg>
      <pc:sldChg chg="addSp modSp">
        <pc:chgData name="ANTONIO MIRRA" userId="030542ff-218f-4953-a0e6-7ff2bbae0d2d" providerId="ADAL" clId="{6183AAA5-48E7-4D16-A05D-E8DBA1FD570A}" dt="2021-05-22T15:30:11.424" v="127"/>
        <pc:sldMkLst>
          <pc:docMk/>
          <pc:sldMk cId="308686640" sldId="299"/>
        </pc:sldMkLst>
        <pc:spChg chg="add mod">
          <ac:chgData name="ANTONIO MIRRA" userId="030542ff-218f-4953-a0e6-7ff2bbae0d2d" providerId="ADAL" clId="{6183AAA5-48E7-4D16-A05D-E8DBA1FD570A}" dt="2021-05-22T15:30:11.424" v="127"/>
          <ac:spMkLst>
            <pc:docMk/>
            <pc:sldMk cId="308686640" sldId="299"/>
            <ac:spMk id="23" creationId="{CB5D2396-699D-4189-B34D-310F46E08BC3}"/>
          </ac:spMkLst>
        </pc:spChg>
      </pc:sldChg>
      <pc:sldChg chg="addSp modSp">
        <pc:chgData name="ANTONIO MIRRA" userId="030542ff-218f-4953-a0e6-7ff2bbae0d2d" providerId="ADAL" clId="{6183AAA5-48E7-4D16-A05D-E8DBA1FD570A}" dt="2021-05-22T15:29:58.039" v="125"/>
        <pc:sldMkLst>
          <pc:docMk/>
          <pc:sldMk cId="47308738" sldId="300"/>
        </pc:sldMkLst>
        <pc:spChg chg="mod">
          <ac:chgData name="ANTONIO MIRRA" userId="030542ff-218f-4953-a0e6-7ff2bbae0d2d" providerId="ADAL" clId="{6183AAA5-48E7-4D16-A05D-E8DBA1FD570A}" dt="2021-05-22T15:25:56.115" v="85"/>
          <ac:spMkLst>
            <pc:docMk/>
            <pc:sldMk cId="47308738" sldId="300"/>
            <ac:spMk id="18" creationId="{21F75915-B4CC-48FD-A75A-9CDFB3B66E70}"/>
          </ac:spMkLst>
        </pc:spChg>
        <pc:spChg chg="add mod">
          <ac:chgData name="ANTONIO MIRRA" userId="030542ff-218f-4953-a0e6-7ff2bbae0d2d" providerId="ADAL" clId="{6183AAA5-48E7-4D16-A05D-E8DBA1FD570A}" dt="2021-05-22T15:29:58.039" v="125"/>
          <ac:spMkLst>
            <pc:docMk/>
            <pc:sldMk cId="47308738" sldId="300"/>
            <ac:spMk id="22" creationId="{1B1D918A-D16C-45D1-8CD9-DBD5B6BFF7C1}"/>
          </ac:spMkLst>
        </pc:spChg>
      </pc:sldChg>
      <pc:sldChg chg="addSp modSp">
        <pc:chgData name="ANTONIO MIRRA" userId="030542ff-218f-4953-a0e6-7ff2bbae0d2d" providerId="ADAL" clId="{6183AAA5-48E7-4D16-A05D-E8DBA1FD570A}" dt="2021-05-22T15:30:02.126" v="126"/>
        <pc:sldMkLst>
          <pc:docMk/>
          <pc:sldMk cId="724478317" sldId="301"/>
        </pc:sldMkLst>
        <pc:spChg chg="mod">
          <ac:chgData name="ANTONIO MIRRA" userId="030542ff-218f-4953-a0e6-7ff2bbae0d2d" providerId="ADAL" clId="{6183AAA5-48E7-4D16-A05D-E8DBA1FD570A}" dt="2021-05-22T15:26:14.086" v="86"/>
          <ac:spMkLst>
            <pc:docMk/>
            <pc:sldMk cId="724478317" sldId="301"/>
            <ac:spMk id="18" creationId="{21F75915-B4CC-48FD-A75A-9CDFB3B66E70}"/>
          </ac:spMkLst>
        </pc:spChg>
        <pc:spChg chg="add mod">
          <ac:chgData name="ANTONIO MIRRA" userId="030542ff-218f-4953-a0e6-7ff2bbae0d2d" providerId="ADAL" clId="{6183AAA5-48E7-4D16-A05D-E8DBA1FD570A}" dt="2021-05-22T15:30:02.126" v="126"/>
          <ac:spMkLst>
            <pc:docMk/>
            <pc:sldMk cId="724478317" sldId="301"/>
            <ac:spMk id="19" creationId="{973CA8D6-47E7-429C-A29B-094175615B66}"/>
          </ac:spMkLst>
        </pc:spChg>
      </pc:sldChg>
      <pc:sldChg chg="addSp modSp">
        <pc:chgData name="ANTONIO MIRRA" userId="030542ff-218f-4953-a0e6-7ff2bbae0d2d" providerId="ADAL" clId="{6183AAA5-48E7-4D16-A05D-E8DBA1FD570A}" dt="2021-05-22T15:30:16.218" v="128"/>
        <pc:sldMkLst>
          <pc:docMk/>
          <pc:sldMk cId="1479834421" sldId="302"/>
        </pc:sldMkLst>
        <pc:spChg chg="mod">
          <ac:chgData name="ANTONIO MIRRA" userId="030542ff-218f-4953-a0e6-7ff2bbae0d2d" providerId="ADAL" clId="{6183AAA5-48E7-4D16-A05D-E8DBA1FD570A}" dt="2021-05-22T15:26:24.963" v="87"/>
          <ac:spMkLst>
            <pc:docMk/>
            <pc:sldMk cId="1479834421" sldId="302"/>
            <ac:spMk id="21" creationId="{50F14BC9-07E3-4380-A486-C5F529324138}"/>
          </ac:spMkLst>
        </pc:spChg>
        <pc:spChg chg="add mod">
          <ac:chgData name="ANTONIO MIRRA" userId="030542ff-218f-4953-a0e6-7ff2bbae0d2d" providerId="ADAL" clId="{6183AAA5-48E7-4D16-A05D-E8DBA1FD570A}" dt="2021-05-22T15:30:16.218" v="128"/>
          <ac:spMkLst>
            <pc:docMk/>
            <pc:sldMk cId="1479834421" sldId="302"/>
            <ac:spMk id="23" creationId="{B4B7069B-B02B-4CBF-AF2F-2E6236D181A9}"/>
          </ac:spMkLst>
        </pc:spChg>
      </pc:sldChg>
      <pc:sldChg chg="addSp modSp">
        <pc:chgData name="ANTONIO MIRRA" userId="030542ff-218f-4953-a0e6-7ff2bbae0d2d" providerId="ADAL" clId="{6183AAA5-48E7-4D16-A05D-E8DBA1FD570A}" dt="2021-05-22T15:30:22.037" v="129"/>
        <pc:sldMkLst>
          <pc:docMk/>
          <pc:sldMk cId="866205791" sldId="303"/>
        </pc:sldMkLst>
        <pc:spChg chg="mod">
          <ac:chgData name="ANTONIO MIRRA" userId="030542ff-218f-4953-a0e6-7ff2bbae0d2d" providerId="ADAL" clId="{6183AAA5-48E7-4D16-A05D-E8DBA1FD570A}" dt="2021-05-22T15:26:37.113" v="88"/>
          <ac:spMkLst>
            <pc:docMk/>
            <pc:sldMk cId="866205791" sldId="303"/>
            <ac:spMk id="21" creationId="{50F14BC9-07E3-4380-A486-C5F529324138}"/>
          </ac:spMkLst>
        </pc:spChg>
        <pc:spChg chg="add mod">
          <ac:chgData name="ANTONIO MIRRA" userId="030542ff-218f-4953-a0e6-7ff2bbae0d2d" providerId="ADAL" clId="{6183AAA5-48E7-4D16-A05D-E8DBA1FD570A}" dt="2021-05-22T15:30:22.037" v="129"/>
          <ac:spMkLst>
            <pc:docMk/>
            <pc:sldMk cId="866205791" sldId="303"/>
            <ac:spMk id="23" creationId="{79408077-1E72-445A-B41A-E6DAD82BC93C}"/>
          </ac:spMkLst>
        </pc:spChg>
      </pc:sldChg>
      <pc:sldChg chg="addSp modSp">
        <pc:chgData name="ANTONIO MIRRA" userId="030542ff-218f-4953-a0e6-7ff2bbae0d2d" providerId="ADAL" clId="{6183AAA5-48E7-4D16-A05D-E8DBA1FD570A}" dt="2021-05-22T15:30:26.886" v="130"/>
        <pc:sldMkLst>
          <pc:docMk/>
          <pc:sldMk cId="1313322773" sldId="304"/>
        </pc:sldMkLst>
        <pc:spChg chg="mod">
          <ac:chgData name="ANTONIO MIRRA" userId="030542ff-218f-4953-a0e6-7ff2bbae0d2d" providerId="ADAL" clId="{6183AAA5-48E7-4D16-A05D-E8DBA1FD570A}" dt="2021-05-22T15:19:36.821" v="8"/>
          <ac:spMkLst>
            <pc:docMk/>
            <pc:sldMk cId="1313322773" sldId="304"/>
            <ac:spMk id="7" creationId="{3127C41A-D9F8-4A52-BC73-D7A97933E151}"/>
          </ac:spMkLst>
        </pc:spChg>
        <pc:spChg chg="add mod">
          <ac:chgData name="ANTONIO MIRRA" userId="030542ff-218f-4953-a0e6-7ff2bbae0d2d" providerId="ADAL" clId="{6183AAA5-48E7-4D16-A05D-E8DBA1FD570A}" dt="2021-05-22T15:30:26.886" v="130"/>
          <ac:spMkLst>
            <pc:docMk/>
            <pc:sldMk cId="1313322773" sldId="304"/>
            <ac:spMk id="15" creationId="{61CF10F2-7F5A-4B81-A6A4-51340CBF6C52}"/>
          </ac:spMkLst>
        </pc:spChg>
      </pc:sldChg>
      <pc:sldChg chg="addSp delSp modSp add mod">
        <pc:chgData name="ANTONIO MIRRA" userId="030542ff-218f-4953-a0e6-7ff2bbae0d2d" providerId="ADAL" clId="{6183AAA5-48E7-4D16-A05D-E8DBA1FD570A}" dt="2021-05-22T15:29:47.407" v="123"/>
        <pc:sldMkLst>
          <pc:docMk/>
          <pc:sldMk cId="3054305489" sldId="326"/>
        </pc:sldMkLst>
        <pc:spChg chg="add del mod">
          <ac:chgData name="ANTONIO MIRRA" userId="030542ff-218f-4953-a0e6-7ff2bbae0d2d" providerId="ADAL" clId="{6183AAA5-48E7-4D16-A05D-E8DBA1FD570A}" dt="2021-05-22T15:22:52.575" v="47" actId="21"/>
          <ac:spMkLst>
            <pc:docMk/>
            <pc:sldMk cId="3054305489" sldId="326"/>
            <ac:spMk id="5" creationId="{252814BE-BCC9-466C-9F0C-732F4D246BA9}"/>
          </ac:spMkLst>
        </pc:spChg>
        <pc:spChg chg="add del mod">
          <ac:chgData name="ANTONIO MIRRA" userId="030542ff-218f-4953-a0e6-7ff2bbae0d2d" providerId="ADAL" clId="{6183AAA5-48E7-4D16-A05D-E8DBA1FD570A}" dt="2021-05-22T15:22:58.509" v="49"/>
          <ac:spMkLst>
            <pc:docMk/>
            <pc:sldMk cId="3054305489" sldId="326"/>
            <ac:spMk id="13" creationId="{E0E702AF-CA5F-4A4E-B049-C3B784A5B63C}"/>
          </ac:spMkLst>
        </pc:spChg>
        <pc:spChg chg="add mod">
          <ac:chgData name="ANTONIO MIRRA" userId="030542ff-218f-4953-a0e6-7ff2bbae0d2d" providerId="ADAL" clId="{6183AAA5-48E7-4D16-A05D-E8DBA1FD570A}" dt="2021-05-22T15:25:10.546" v="84"/>
          <ac:spMkLst>
            <pc:docMk/>
            <pc:sldMk cId="3054305489" sldId="326"/>
            <ac:spMk id="14" creationId="{79093483-3FA2-4E81-863E-339A8F55F311}"/>
          </ac:spMkLst>
        </pc:spChg>
        <pc:spChg chg="add mod">
          <ac:chgData name="ANTONIO MIRRA" userId="030542ff-218f-4953-a0e6-7ff2bbae0d2d" providerId="ADAL" clId="{6183AAA5-48E7-4D16-A05D-E8DBA1FD570A}" dt="2021-05-22T15:23:58.075" v="83" actId="20577"/>
          <ac:spMkLst>
            <pc:docMk/>
            <pc:sldMk cId="3054305489" sldId="326"/>
            <ac:spMk id="15" creationId="{7217807C-FCDF-4C41-88E5-11418257B9E9}"/>
          </ac:spMkLst>
        </pc:spChg>
        <pc:spChg chg="add mod">
          <ac:chgData name="ANTONIO MIRRA" userId="030542ff-218f-4953-a0e6-7ff2bbae0d2d" providerId="ADAL" clId="{6183AAA5-48E7-4D16-A05D-E8DBA1FD570A}" dt="2021-05-22T15:29:47.407" v="123"/>
          <ac:spMkLst>
            <pc:docMk/>
            <pc:sldMk cId="3054305489" sldId="326"/>
            <ac:spMk id="18" creationId="{C8A4B4F9-6983-4858-AFBF-ECC7BD115957}"/>
          </ac:spMkLst>
        </pc:spChg>
      </pc:sldChg>
      <pc:sldChg chg="addSp delSp modSp add mod">
        <pc:chgData name="ANTONIO MIRRA" userId="030542ff-218f-4953-a0e6-7ff2bbae0d2d" providerId="ADAL" clId="{6183AAA5-48E7-4D16-A05D-E8DBA1FD570A}" dt="2021-05-22T15:28:09.984" v="118"/>
        <pc:sldMkLst>
          <pc:docMk/>
          <pc:sldMk cId="282880514" sldId="327"/>
        </pc:sldMkLst>
        <pc:spChg chg="add del mod">
          <ac:chgData name="ANTONIO MIRRA" userId="030542ff-218f-4953-a0e6-7ff2bbae0d2d" providerId="ADAL" clId="{6183AAA5-48E7-4D16-A05D-E8DBA1FD570A}" dt="2021-05-22T15:27:17.128" v="116" actId="20577"/>
          <ac:spMkLst>
            <pc:docMk/>
            <pc:sldMk cId="282880514" sldId="327"/>
            <ac:spMk id="5" creationId="{252814BE-BCC9-466C-9F0C-732F4D246BA9}"/>
          </ac:spMkLst>
        </pc:spChg>
        <pc:spChg chg="mod">
          <ac:chgData name="ANTONIO MIRRA" userId="030542ff-218f-4953-a0e6-7ff2bbae0d2d" providerId="ADAL" clId="{6183AAA5-48E7-4D16-A05D-E8DBA1FD570A}" dt="2021-05-22T15:27:33.728" v="117"/>
          <ac:spMkLst>
            <pc:docMk/>
            <pc:sldMk cId="282880514" sldId="327"/>
            <ac:spMk id="14" creationId="{79093483-3FA2-4E81-863E-339A8F55F311}"/>
          </ac:spMkLst>
        </pc:spChg>
        <pc:spChg chg="mod">
          <ac:chgData name="ANTONIO MIRRA" userId="030542ff-218f-4953-a0e6-7ff2bbae0d2d" providerId="ADAL" clId="{6183AAA5-48E7-4D16-A05D-E8DBA1FD570A}" dt="2021-05-22T15:28:09.984" v="118"/>
          <ac:spMkLst>
            <pc:docMk/>
            <pc:sldMk cId="282880514" sldId="327"/>
            <ac:spMk id="15" creationId="{7217807C-FCDF-4C41-88E5-11418257B9E9}"/>
          </ac:spMkLst>
        </pc:spChg>
      </pc:sldChg>
    </pc:docChg>
  </pc:docChgLst>
  <pc:docChgLst>
    <pc:chgData name="PAOLO PISAPIA" userId="S::p.pisapia10@studenti.unisa.it::c3057cb5-09ad-4e69-ad2b-0cb7de88ee5a" providerId="AD" clId="Web-{28653411-6F66-40B2-A1DD-F10357281521}"/>
    <pc:docChg chg="addSld modSld modSection">
      <pc:chgData name="PAOLO PISAPIA" userId="S::p.pisapia10@studenti.unisa.it::c3057cb5-09ad-4e69-ad2b-0cb7de88ee5a" providerId="AD" clId="Web-{28653411-6F66-40B2-A1DD-F10357281521}" dt="2021-05-22T13:10:35.281" v="2" actId="1076"/>
      <pc:docMkLst>
        <pc:docMk/>
      </pc:docMkLst>
      <pc:sldChg chg="addSp modSp add replId">
        <pc:chgData name="PAOLO PISAPIA" userId="S::p.pisapia10@studenti.unisa.it::c3057cb5-09ad-4e69-ad2b-0cb7de88ee5a" providerId="AD" clId="Web-{28653411-6F66-40B2-A1DD-F10357281521}" dt="2021-05-22T13:10:35.281" v="2" actId="1076"/>
        <pc:sldMkLst>
          <pc:docMk/>
          <pc:sldMk cId="986801086" sldId="324"/>
        </pc:sldMkLst>
        <pc:spChg chg="add mod">
          <ac:chgData name="PAOLO PISAPIA" userId="S::p.pisapia10@studenti.unisa.it::c3057cb5-09ad-4e69-ad2b-0cb7de88ee5a" providerId="AD" clId="Web-{28653411-6F66-40B2-A1DD-F10357281521}" dt="2021-05-22T13:10:35.281" v="2" actId="1076"/>
          <ac:spMkLst>
            <pc:docMk/>
            <pc:sldMk cId="986801086" sldId="324"/>
            <ac:spMk id="4" creationId="{E3D3FB52-1AE6-4F6E-8C3A-08AFA338D109}"/>
          </ac:spMkLst>
        </pc:spChg>
      </pc:sldChg>
    </pc:docChg>
  </pc:docChgLst>
  <pc:docChgLst>
    <pc:chgData name="PAOLO PISAPIA" userId="S::p.pisapia10@studenti.unisa.it::c3057cb5-09ad-4e69-ad2b-0cb7de88ee5a" providerId="AD" clId="Web-{403A1489-D5B5-4C99-C5E3-AFD472178C65}"/>
    <pc:docChg chg="modSld">
      <pc:chgData name="PAOLO PISAPIA" userId="S::p.pisapia10@studenti.unisa.it::c3057cb5-09ad-4e69-ad2b-0cb7de88ee5a" providerId="AD" clId="Web-{403A1489-D5B5-4C99-C5E3-AFD472178C65}" dt="2021-05-22T14:55:05.910" v="38"/>
      <pc:docMkLst>
        <pc:docMk/>
      </pc:docMkLst>
      <pc:sldChg chg="addSp delSp modSp">
        <pc:chgData name="PAOLO PISAPIA" userId="S::p.pisapia10@studenti.unisa.it::c3057cb5-09ad-4e69-ad2b-0cb7de88ee5a" providerId="AD" clId="Web-{403A1489-D5B5-4C99-C5E3-AFD472178C65}" dt="2021-05-22T14:55:05.910" v="38"/>
        <pc:sldMkLst>
          <pc:docMk/>
          <pc:sldMk cId="986801086" sldId="324"/>
        </pc:sldMkLst>
        <pc:spChg chg="add mod">
          <ac:chgData name="PAOLO PISAPIA" userId="S::p.pisapia10@studenti.unisa.it::c3057cb5-09ad-4e69-ad2b-0cb7de88ee5a" providerId="AD" clId="Web-{403A1489-D5B5-4C99-C5E3-AFD472178C65}" dt="2021-05-22T13:12:53.501" v="20" actId="1076"/>
          <ac:spMkLst>
            <pc:docMk/>
            <pc:sldMk cId="986801086" sldId="324"/>
            <ac:spMk id="5" creationId="{67210DEB-706E-4AAC-A1D1-978DF3E3ABA0}"/>
          </ac:spMkLst>
        </pc:spChg>
        <pc:spChg chg="add del mod">
          <ac:chgData name="PAOLO PISAPIA" userId="S::p.pisapia10@studenti.unisa.it::c3057cb5-09ad-4e69-ad2b-0cb7de88ee5a" providerId="AD" clId="Web-{403A1489-D5B5-4C99-C5E3-AFD472178C65}" dt="2021-05-22T14:55:05.910" v="38"/>
          <ac:spMkLst>
            <pc:docMk/>
            <pc:sldMk cId="986801086" sldId="324"/>
            <ac:spMk id="6" creationId="{AA4F040F-CFB4-4DE7-932F-A8292D0DCBF1}"/>
          </ac:spMkLst>
        </pc:spChg>
        <pc:spChg chg="add mod">
          <ac:chgData name="PAOLO PISAPIA" userId="S::p.pisapia10@studenti.unisa.it::c3057cb5-09ad-4e69-ad2b-0cb7de88ee5a" providerId="AD" clId="Web-{403A1489-D5B5-4C99-C5E3-AFD472178C65}" dt="2021-05-22T13:13:05.158" v="35" actId="20577"/>
          <ac:spMkLst>
            <pc:docMk/>
            <pc:sldMk cId="986801086" sldId="324"/>
            <ac:spMk id="24" creationId="{8DF38436-1BF5-487D-997C-FCE01417CEAB}"/>
          </ac:spMkLst>
        </pc:spChg>
      </pc:sldChg>
    </pc:docChg>
  </pc:docChgLst>
  <pc:docChgLst>
    <pc:chgData name="PAOLO PISAPIA" userId="S::p.pisapia10@studenti.unisa.it::c3057cb5-09ad-4e69-ad2b-0cb7de88ee5a" providerId="AD" clId="Web-{B1BE25C8-97D1-C9D5-0370-D867D2D84D1A}"/>
    <pc:docChg chg="modSld">
      <pc:chgData name="PAOLO PISAPIA" userId="S::p.pisapia10@studenti.unisa.it::c3057cb5-09ad-4e69-ad2b-0cb7de88ee5a" providerId="AD" clId="Web-{B1BE25C8-97D1-C9D5-0370-D867D2D84D1A}" dt="2021-05-22T13:05:10.179" v="116"/>
      <pc:docMkLst>
        <pc:docMk/>
      </pc:docMkLst>
      <pc:sldChg chg="addSp modSp">
        <pc:chgData name="PAOLO PISAPIA" userId="S::p.pisapia10@studenti.unisa.it::c3057cb5-09ad-4e69-ad2b-0cb7de88ee5a" providerId="AD" clId="Web-{B1BE25C8-97D1-C9D5-0370-D867D2D84D1A}" dt="2021-05-22T13:04:43.616" v="106" actId="1076"/>
        <pc:sldMkLst>
          <pc:docMk/>
          <pc:sldMk cId="1914451908" sldId="277"/>
        </pc:sldMkLst>
        <pc:spChg chg="add mod">
          <ac:chgData name="PAOLO PISAPIA" userId="S::p.pisapia10@studenti.unisa.it::c3057cb5-09ad-4e69-ad2b-0cb7de88ee5a" providerId="AD" clId="Web-{B1BE25C8-97D1-C9D5-0370-D867D2D84D1A}" dt="2021-05-22T13:01:07.596" v="62" actId="14100"/>
          <ac:spMkLst>
            <pc:docMk/>
            <pc:sldMk cId="1914451908" sldId="277"/>
            <ac:spMk id="2" creationId="{DF63FF2C-9969-476A-A8FA-328AEB5BBC64}"/>
          </ac:spMkLst>
        </pc:spChg>
        <pc:spChg chg="add mod">
          <ac:chgData name="PAOLO PISAPIA" userId="S::p.pisapia10@studenti.unisa.it::c3057cb5-09ad-4e69-ad2b-0cb7de88ee5a" providerId="AD" clId="Web-{B1BE25C8-97D1-C9D5-0370-D867D2D84D1A}" dt="2021-05-22T13:04:43.616" v="106" actId="1076"/>
          <ac:spMkLst>
            <pc:docMk/>
            <pc:sldMk cId="1914451908" sldId="277"/>
            <ac:spMk id="3" creationId="{1CE3AD07-E161-4A02-95F7-74FA881FFBF7}"/>
          </ac:spMkLst>
        </pc:spChg>
      </pc:sldChg>
      <pc:sldChg chg="addSp modSp">
        <pc:chgData name="PAOLO PISAPIA" userId="S::p.pisapia10@studenti.unisa.it::c3057cb5-09ad-4e69-ad2b-0cb7de88ee5a" providerId="AD" clId="Web-{B1BE25C8-97D1-C9D5-0370-D867D2D84D1A}" dt="2021-05-22T13:04:54.366" v="108"/>
        <pc:sldMkLst>
          <pc:docMk/>
          <pc:sldMk cId="3944816149" sldId="314"/>
        </pc:sldMkLst>
        <pc:spChg chg="add">
          <ac:chgData name="PAOLO PISAPIA" userId="S::p.pisapia10@studenti.unisa.it::c3057cb5-09ad-4e69-ad2b-0cb7de88ee5a" providerId="AD" clId="Web-{B1BE25C8-97D1-C9D5-0370-D867D2D84D1A}" dt="2021-05-22T13:01:32.128" v="66"/>
          <ac:spMkLst>
            <pc:docMk/>
            <pc:sldMk cId="3944816149" sldId="314"/>
            <ac:spMk id="2" creationId="{1A7D732B-FB1D-43C0-9E05-F8A0914964AA}"/>
          </ac:spMkLst>
        </pc:spChg>
        <pc:spChg chg="add">
          <ac:chgData name="PAOLO PISAPIA" userId="S::p.pisapia10@studenti.unisa.it::c3057cb5-09ad-4e69-ad2b-0cb7de88ee5a" providerId="AD" clId="Web-{B1BE25C8-97D1-C9D5-0370-D867D2D84D1A}" dt="2021-05-22T13:04:54.366" v="108"/>
          <ac:spMkLst>
            <pc:docMk/>
            <pc:sldMk cId="3944816149" sldId="314"/>
            <ac:spMk id="3" creationId="{821B54ED-9760-4AF4-AE21-C8E3F1C10EF5}"/>
          </ac:spMkLst>
        </pc:spChg>
        <pc:spChg chg="mod">
          <ac:chgData name="PAOLO PISAPIA" userId="S::p.pisapia10@studenti.unisa.it::c3057cb5-09ad-4e69-ad2b-0cb7de88ee5a" providerId="AD" clId="Web-{B1BE25C8-97D1-C9D5-0370-D867D2D84D1A}" dt="2021-05-22T13:01:30.753" v="65" actId="14100"/>
          <ac:spMkLst>
            <pc:docMk/>
            <pc:sldMk cId="3944816149" sldId="314"/>
            <ac:spMk id="15" creationId="{6306A175-C135-45AC-93FA-CF56DD19BE57}"/>
          </ac:spMkLst>
        </pc:spChg>
      </pc:sldChg>
      <pc:sldChg chg="addSp modSp">
        <pc:chgData name="PAOLO PISAPIA" userId="S::p.pisapia10@studenti.unisa.it::c3057cb5-09ad-4e69-ad2b-0cb7de88ee5a" providerId="AD" clId="Web-{B1BE25C8-97D1-C9D5-0370-D867D2D84D1A}" dt="2021-05-22T13:04:56.272" v="109"/>
        <pc:sldMkLst>
          <pc:docMk/>
          <pc:sldMk cId="2951272494" sldId="315"/>
        </pc:sldMkLst>
        <pc:spChg chg="add">
          <ac:chgData name="PAOLO PISAPIA" userId="S::p.pisapia10@studenti.unisa.it::c3057cb5-09ad-4e69-ad2b-0cb7de88ee5a" providerId="AD" clId="Web-{B1BE25C8-97D1-C9D5-0370-D867D2D84D1A}" dt="2021-05-22T13:01:38.753" v="68"/>
          <ac:spMkLst>
            <pc:docMk/>
            <pc:sldMk cId="2951272494" sldId="315"/>
            <ac:spMk id="2" creationId="{857B0321-9F87-4C38-AB84-B5730C927776}"/>
          </ac:spMkLst>
        </pc:spChg>
        <pc:spChg chg="add">
          <ac:chgData name="PAOLO PISAPIA" userId="S::p.pisapia10@studenti.unisa.it::c3057cb5-09ad-4e69-ad2b-0cb7de88ee5a" providerId="AD" clId="Web-{B1BE25C8-97D1-C9D5-0370-D867D2D84D1A}" dt="2021-05-22T13:04:56.272" v="109"/>
          <ac:spMkLst>
            <pc:docMk/>
            <pc:sldMk cId="2951272494" sldId="315"/>
            <ac:spMk id="3" creationId="{4D3CFE57-B333-49B4-9840-5A56B04758C3}"/>
          </ac:spMkLst>
        </pc:spChg>
        <pc:spChg chg="mod">
          <ac:chgData name="PAOLO PISAPIA" userId="S::p.pisapia10@studenti.unisa.it::c3057cb5-09ad-4e69-ad2b-0cb7de88ee5a" providerId="AD" clId="Web-{B1BE25C8-97D1-C9D5-0370-D867D2D84D1A}" dt="2021-05-22T13:01:38.253" v="67" actId="14100"/>
          <ac:spMkLst>
            <pc:docMk/>
            <pc:sldMk cId="2951272494" sldId="315"/>
            <ac:spMk id="15" creationId="{6306A175-C135-45AC-93FA-CF56DD19BE57}"/>
          </ac:spMkLst>
        </pc:spChg>
      </pc:sldChg>
      <pc:sldChg chg="addSp modSp">
        <pc:chgData name="PAOLO PISAPIA" userId="S::p.pisapia10@studenti.unisa.it::c3057cb5-09ad-4e69-ad2b-0cb7de88ee5a" providerId="AD" clId="Web-{B1BE25C8-97D1-C9D5-0370-D867D2D84D1A}" dt="2021-05-22T13:04:58.272" v="110"/>
        <pc:sldMkLst>
          <pc:docMk/>
          <pc:sldMk cId="709191907" sldId="316"/>
        </pc:sldMkLst>
        <pc:spChg chg="add">
          <ac:chgData name="PAOLO PISAPIA" userId="S::p.pisapia10@studenti.unisa.it::c3057cb5-09ad-4e69-ad2b-0cb7de88ee5a" providerId="AD" clId="Web-{B1BE25C8-97D1-C9D5-0370-D867D2D84D1A}" dt="2021-05-22T13:01:46.519" v="70"/>
          <ac:spMkLst>
            <pc:docMk/>
            <pc:sldMk cId="709191907" sldId="316"/>
            <ac:spMk id="2" creationId="{E462BD72-72D1-4AF9-BCAC-5759FC8BA76E}"/>
          </ac:spMkLst>
        </pc:spChg>
        <pc:spChg chg="add">
          <ac:chgData name="PAOLO PISAPIA" userId="S::p.pisapia10@studenti.unisa.it::c3057cb5-09ad-4e69-ad2b-0cb7de88ee5a" providerId="AD" clId="Web-{B1BE25C8-97D1-C9D5-0370-D867D2D84D1A}" dt="2021-05-22T13:04:58.272" v="110"/>
          <ac:spMkLst>
            <pc:docMk/>
            <pc:sldMk cId="709191907" sldId="316"/>
            <ac:spMk id="3" creationId="{D97C536D-7F0F-4943-8CC8-4AD594A036E8}"/>
          </ac:spMkLst>
        </pc:spChg>
        <pc:spChg chg="mod">
          <ac:chgData name="PAOLO PISAPIA" userId="S::p.pisapia10@studenti.unisa.it::c3057cb5-09ad-4e69-ad2b-0cb7de88ee5a" providerId="AD" clId="Web-{B1BE25C8-97D1-C9D5-0370-D867D2D84D1A}" dt="2021-05-22T13:01:46.034" v="69" actId="14100"/>
          <ac:spMkLst>
            <pc:docMk/>
            <pc:sldMk cId="709191907" sldId="316"/>
            <ac:spMk id="15" creationId="{6306A175-C135-45AC-93FA-CF56DD19BE57}"/>
          </ac:spMkLst>
        </pc:spChg>
      </pc:sldChg>
      <pc:sldChg chg="addSp modSp">
        <pc:chgData name="PAOLO PISAPIA" userId="S::p.pisapia10@studenti.unisa.it::c3057cb5-09ad-4e69-ad2b-0cb7de88ee5a" providerId="AD" clId="Web-{B1BE25C8-97D1-C9D5-0370-D867D2D84D1A}" dt="2021-05-22T13:05:00.522" v="111"/>
        <pc:sldMkLst>
          <pc:docMk/>
          <pc:sldMk cId="503737861" sldId="317"/>
        </pc:sldMkLst>
        <pc:spChg chg="add">
          <ac:chgData name="PAOLO PISAPIA" userId="S::p.pisapia10@studenti.unisa.it::c3057cb5-09ad-4e69-ad2b-0cb7de88ee5a" providerId="AD" clId="Web-{B1BE25C8-97D1-C9D5-0370-D867D2D84D1A}" dt="2021-05-22T13:01:52.066" v="72"/>
          <ac:spMkLst>
            <pc:docMk/>
            <pc:sldMk cId="503737861" sldId="317"/>
            <ac:spMk id="2" creationId="{0DFA4049-11D0-41B8-9D2E-EF978CDEBF31}"/>
          </ac:spMkLst>
        </pc:spChg>
        <pc:spChg chg="add">
          <ac:chgData name="PAOLO PISAPIA" userId="S::p.pisapia10@studenti.unisa.it::c3057cb5-09ad-4e69-ad2b-0cb7de88ee5a" providerId="AD" clId="Web-{B1BE25C8-97D1-C9D5-0370-D867D2D84D1A}" dt="2021-05-22T13:05:00.522" v="111"/>
          <ac:spMkLst>
            <pc:docMk/>
            <pc:sldMk cId="503737861" sldId="317"/>
            <ac:spMk id="3" creationId="{63191878-E1E2-4B36-8D7C-7D6F6DF6FB06}"/>
          </ac:spMkLst>
        </pc:spChg>
        <pc:spChg chg="mod">
          <ac:chgData name="PAOLO PISAPIA" userId="S::p.pisapia10@studenti.unisa.it::c3057cb5-09ad-4e69-ad2b-0cb7de88ee5a" providerId="AD" clId="Web-{B1BE25C8-97D1-C9D5-0370-D867D2D84D1A}" dt="2021-05-22T13:01:51.581" v="71" actId="14100"/>
          <ac:spMkLst>
            <pc:docMk/>
            <pc:sldMk cId="503737861" sldId="317"/>
            <ac:spMk id="15" creationId="{6306A175-C135-45AC-93FA-CF56DD19BE57}"/>
          </ac:spMkLst>
        </pc:spChg>
      </pc:sldChg>
      <pc:sldChg chg="addSp modSp">
        <pc:chgData name="PAOLO PISAPIA" userId="S::p.pisapia10@studenti.unisa.it::c3057cb5-09ad-4e69-ad2b-0cb7de88ee5a" providerId="AD" clId="Web-{B1BE25C8-97D1-C9D5-0370-D867D2D84D1A}" dt="2021-05-22T13:05:04.116" v="113"/>
        <pc:sldMkLst>
          <pc:docMk/>
          <pc:sldMk cId="418384916" sldId="318"/>
        </pc:sldMkLst>
        <pc:spChg chg="add">
          <ac:chgData name="PAOLO PISAPIA" userId="S::p.pisapia10@studenti.unisa.it::c3057cb5-09ad-4e69-ad2b-0cb7de88ee5a" providerId="AD" clId="Web-{B1BE25C8-97D1-C9D5-0370-D867D2D84D1A}" dt="2021-05-22T13:02:06.613" v="76"/>
          <ac:spMkLst>
            <pc:docMk/>
            <pc:sldMk cId="418384916" sldId="318"/>
            <ac:spMk id="2" creationId="{78730C87-595E-4A4B-82B7-DEAEBD8AC9CA}"/>
          </ac:spMkLst>
        </pc:spChg>
        <pc:spChg chg="add">
          <ac:chgData name="PAOLO PISAPIA" userId="S::p.pisapia10@studenti.unisa.it::c3057cb5-09ad-4e69-ad2b-0cb7de88ee5a" providerId="AD" clId="Web-{B1BE25C8-97D1-C9D5-0370-D867D2D84D1A}" dt="2021-05-22T13:05:04.116" v="113"/>
          <ac:spMkLst>
            <pc:docMk/>
            <pc:sldMk cId="418384916" sldId="318"/>
            <ac:spMk id="3" creationId="{D25ADBCA-F344-4015-B469-6838F72F226D}"/>
          </ac:spMkLst>
        </pc:spChg>
        <pc:spChg chg="mod">
          <ac:chgData name="PAOLO PISAPIA" userId="S::p.pisapia10@studenti.unisa.it::c3057cb5-09ad-4e69-ad2b-0cb7de88ee5a" providerId="AD" clId="Web-{B1BE25C8-97D1-C9D5-0370-D867D2D84D1A}" dt="2021-05-22T13:02:05.878" v="75" actId="14100"/>
          <ac:spMkLst>
            <pc:docMk/>
            <pc:sldMk cId="418384916" sldId="318"/>
            <ac:spMk id="15" creationId="{6306A175-C135-45AC-93FA-CF56DD19BE57}"/>
          </ac:spMkLst>
        </pc:spChg>
      </pc:sldChg>
      <pc:sldChg chg="addSp modSp">
        <pc:chgData name="PAOLO PISAPIA" userId="S::p.pisapia10@studenti.unisa.it::c3057cb5-09ad-4e69-ad2b-0cb7de88ee5a" providerId="AD" clId="Web-{B1BE25C8-97D1-C9D5-0370-D867D2D84D1A}" dt="2021-05-22T13:05:05.725" v="114"/>
        <pc:sldMkLst>
          <pc:docMk/>
          <pc:sldMk cId="2351395251" sldId="319"/>
        </pc:sldMkLst>
        <pc:spChg chg="add">
          <ac:chgData name="PAOLO PISAPIA" userId="S::p.pisapia10@studenti.unisa.it::c3057cb5-09ad-4e69-ad2b-0cb7de88ee5a" providerId="AD" clId="Web-{B1BE25C8-97D1-C9D5-0370-D867D2D84D1A}" dt="2021-05-22T13:02:12.332" v="78"/>
          <ac:spMkLst>
            <pc:docMk/>
            <pc:sldMk cId="2351395251" sldId="319"/>
            <ac:spMk id="3" creationId="{005BB5F9-726B-4242-8687-0773461D01CD}"/>
          </ac:spMkLst>
        </pc:spChg>
        <pc:spChg chg="add">
          <ac:chgData name="PAOLO PISAPIA" userId="S::p.pisapia10@studenti.unisa.it::c3057cb5-09ad-4e69-ad2b-0cb7de88ee5a" providerId="AD" clId="Web-{B1BE25C8-97D1-C9D5-0370-D867D2D84D1A}" dt="2021-05-22T13:05:05.725" v="114"/>
          <ac:spMkLst>
            <pc:docMk/>
            <pc:sldMk cId="2351395251" sldId="319"/>
            <ac:spMk id="4" creationId="{597E7A5A-80EE-4882-8C27-9D7333198DB0}"/>
          </ac:spMkLst>
        </pc:spChg>
        <pc:spChg chg="mod">
          <ac:chgData name="PAOLO PISAPIA" userId="S::p.pisapia10@studenti.unisa.it::c3057cb5-09ad-4e69-ad2b-0cb7de88ee5a" providerId="AD" clId="Web-{B1BE25C8-97D1-C9D5-0370-D867D2D84D1A}" dt="2021-05-22T13:02:11.738" v="77" actId="14100"/>
          <ac:spMkLst>
            <pc:docMk/>
            <pc:sldMk cId="2351395251" sldId="319"/>
            <ac:spMk id="15" creationId="{6306A175-C135-45AC-93FA-CF56DD19BE57}"/>
          </ac:spMkLst>
        </pc:spChg>
      </pc:sldChg>
      <pc:sldChg chg="addSp modSp">
        <pc:chgData name="PAOLO PISAPIA" userId="S::p.pisapia10@studenti.unisa.it::c3057cb5-09ad-4e69-ad2b-0cb7de88ee5a" providerId="AD" clId="Web-{B1BE25C8-97D1-C9D5-0370-D867D2D84D1A}" dt="2021-05-22T13:05:07.616" v="115"/>
        <pc:sldMkLst>
          <pc:docMk/>
          <pc:sldMk cId="2646593378" sldId="320"/>
        </pc:sldMkLst>
        <pc:spChg chg="add">
          <ac:chgData name="PAOLO PISAPIA" userId="S::p.pisapia10@studenti.unisa.it::c3057cb5-09ad-4e69-ad2b-0cb7de88ee5a" providerId="AD" clId="Web-{B1BE25C8-97D1-C9D5-0370-D867D2D84D1A}" dt="2021-05-22T13:02:19.800" v="80"/>
          <ac:spMkLst>
            <pc:docMk/>
            <pc:sldMk cId="2646593378" sldId="320"/>
            <ac:spMk id="2" creationId="{B7FC9E52-EB4E-45CC-82C3-65F6630EE50E}"/>
          </ac:spMkLst>
        </pc:spChg>
        <pc:spChg chg="add">
          <ac:chgData name="PAOLO PISAPIA" userId="S::p.pisapia10@studenti.unisa.it::c3057cb5-09ad-4e69-ad2b-0cb7de88ee5a" providerId="AD" clId="Web-{B1BE25C8-97D1-C9D5-0370-D867D2D84D1A}" dt="2021-05-22T13:05:07.616" v="115"/>
          <ac:spMkLst>
            <pc:docMk/>
            <pc:sldMk cId="2646593378" sldId="320"/>
            <ac:spMk id="3" creationId="{1B9E7B7F-CA49-40EF-A83D-7D232670A94E}"/>
          </ac:spMkLst>
        </pc:spChg>
        <pc:spChg chg="mod">
          <ac:chgData name="PAOLO PISAPIA" userId="S::p.pisapia10@studenti.unisa.it::c3057cb5-09ad-4e69-ad2b-0cb7de88ee5a" providerId="AD" clId="Web-{B1BE25C8-97D1-C9D5-0370-D867D2D84D1A}" dt="2021-05-22T13:02:19.332" v="79" actId="14100"/>
          <ac:spMkLst>
            <pc:docMk/>
            <pc:sldMk cId="2646593378" sldId="320"/>
            <ac:spMk id="15" creationId="{6306A175-C135-45AC-93FA-CF56DD19BE57}"/>
          </ac:spMkLst>
        </pc:spChg>
      </pc:sldChg>
      <pc:sldChg chg="addSp modSp">
        <pc:chgData name="PAOLO PISAPIA" userId="S::p.pisapia10@studenti.unisa.it::c3057cb5-09ad-4e69-ad2b-0cb7de88ee5a" providerId="AD" clId="Web-{B1BE25C8-97D1-C9D5-0370-D867D2D84D1A}" dt="2021-05-22T13:05:10.179" v="116"/>
        <pc:sldMkLst>
          <pc:docMk/>
          <pc:sldMk cId="4038252690" sldId="321"/>
        </pc:sldMkLst>
        <pc:spChg chg="mod">
          <ac:chgData name="PAOLO PISAPIA" userId="S::p.pisapia10@studenti.unisa.it::c3057cb5-09ad-4e69-ad2b-0cb7de88ee5a" providerId="AD" clId="Web-{B1BE25C8-97D1-C9D5-0370-D867D2D84D1A}" dt="2021-05-22T13:03:59.271" v="97" actId="20577"/>
          <ac:spMkLst>
            <pc:docMk/>
            <pc:sldMk cId="4038252690" sldId="321"/>
            <ac:spMk id="3" creationId="{207D54F7-B134-4823-AD0F-E03890079BCB}"/>
          </ac:spMkLst>
        </pc:spChg>
        <pc:spChg chg="add">
          <ac:chgData name="PAOLO PISAPIA" userId="S::p.pisapia10@studenti.unisa.it::c3057cb5-09ad-4e69-ad2b-0cb7de88ee5a" providerId="AD" clId="Web-{B1BE25C8-97D1-C9D5-0370-D867D2D84D1A}" dt="2021-05-22T13:02:26.363" v="82"/>
          <ac:spMkLst>
            <pc:docMk/>
            <pc:sldMk cId="4038252690" sldId="321"/>
            <ac:spMk id="5" creationId="{B53FC87C-A378-42F6-BF57-1F4D2A3AD048}"/>
          </ac:spMkLst>
        </pc:spChg>
        <pc:spChg chg="add">
          <ac:chgData name="PAOLO PISAPIA" userId="S::p.pisapia10@studenti.unisa.it::c3057cb5-09ad-4e69-ad2b-0cb7de88ee5a" providerId="AD" clId="Web-{B1BE25C8-97D1-C9D5-0370-D867D2D84D1A}" dt="2021-05-22T13:05:10.179" v="116"/>
          <ac:spMkLst>
            <pc:docMk/>
            <pc:sldMk cId="4038252690" sldId="321"/>
            <ac:spMk id="6" creationId="{43C9194C-66C6-4CE6-A4A4-0AB8E3C008AB}"/>
          </ac:spMkLst>
        </pc:spChg>
        <pc:spChg chg="mod">
          <ac:chgData name="PAOLO PISAPIA" userId="S::p.pisapia10@studenti.unisa.it::c3057cb5-09ad-4e69-ad2b-0cb7de88ee5a" providerId="AD" clId="Web-{B1BE25C8-97D1-C9D5-0370-D867D2D84D1A}" dt="2021-05-22T13:02:25.222" v="81" actId="14100"/>
          <ac:spMkLst>
            <pc:docMk/>
            <pc:sldMk cId="4038252690" sldId="321"/>
            <ac:spMk id="15" creationId="{6306A175-C135-45AC-93FA-CF56DD19BE57}"/>
          </ac:spMkLst>
        </pc:spChg>
      </pc:sldChg>
      <pc:sldChg chg="addSp modSp">
        <pc:chgData name="PAOLO PISAPIA" userId="S::p.pisapia10@studenti.unisa.it::c3057cb5-09ad-4e69-ad2b-0cb7de88ee5a" providerId="AD" clId="Web-{B1BE25C8-97D1-C9D5-0370-D867D2D84D1A}" dt="2021-05-22T13:04:51.569" v="107"/>
        <pc:sldMkLst>
          <pc:docMk/>
          <pc:sldMk cId="4154627513" sldId="322"/>
        </pc:sldMkLst>
        <pc:spChg chg="add">
          <ac:chgData name="PAOLO PISAPIA" userId="S::p.pisapia10@studenti.unisa.it::c3057cb5-09ad-4e69-ad2b-0cb7de88ee5a" providerId="AD" clId="Web-{B1BE25C8-97D1-C9D5-0370-D867D2D84D1A}" dt="2021-05-22T13:01:24.049" v="64"/>
          <ac:spMkLst>
            <pc:docMk/>
            <pc:sldMk cId="4154627513" sldId="322"/>
            <ac:spMk id="2" creationId="{688DCCD5-5B94-4410-A3D2-E9A81BAE9637}"/>
          </ac:spMkLst>
        </pc:spChg>
        <pc:spChg chg="add">
          <ac:chgData name="PAOLO PISAPIA" userId="S::p.pisapia10@studenti.unisa.it::c3057cb5-09ad-4e69-ad2b-0cb7de88ee5a" providerId="AD" clId="Web-{B1BE25C8-97D1-C9D5-0370-D867D2D84D1A}" dt="2021-05-22T13:04:51.569" v="107"/>
          <ac:spMkLst>
            <pc:docMk/>
            <pc:sldMk cId="4154627513" sldId="322"/>
            <ac:spMk id="3" creationId="{0C126E4F-D327-4272-8E0A-BD1CC668652F}"/>
          </ac:spMkLst>
        </pc:spChg>
        <pc:spChg chg="mod">
          <ac:chgData name="PAOLO PISAPIA" userId="S::p.pisapia10@studenti.unisa.it::c3057cb5-09ad-4e69-ad2b-0cb7de88ee5a" providerId="AD" clId="Web-{B1BE25C8-97D1-C9D5-0370-D867D2D84D1A}" dt="2021-05-22T13:01:21.893" v="63" actId="14100"/>
          <ac:spMkLst>
            <pc:docMk/>
            <pc:sldMk cId="4154627513" sldId="322"/>
            <ac:spMk id="15" creationId="{6306A175-C135-45AC-93FA-CF56DD19BE57}"/>
          </ac:spMkLst>
        </pc:spChg>
      </pc:sldChg>
      <pc:sldChg chg="addSp modSp">
        <pc:chgData name="PAOLO PISAPIA" userId="S::p.pisapia10@studenti.unisa.it::c3057cb5-09ad-4e69-ad2b-0cb7de88ee5a" providerId="AD" clId="Web-{B1BE25C8-97D1-C9D5-0370-D867D2D84D1A}" dt="2021-05-22T13:05:02.710" v="112"/>
        <pc:sldMkLst>
          <pc:docMk/>
          <pc:sldMk cId="2740338569" sldId="323"/>
        </pc:sldMkLst>
        <pc:spChg chg="add">
          <ac:chgData name="PAOLO PISAPIA" userId="S::p.pisapia10@studenti.unisa.it::c3057cb5-09ad-4e69-ad2b-0cb7de88ee5a" providerId="AD" clId="Web-{B1BE25C8-97D1-C9D5-0370-D867D2D84D1A}" dt="2021-05-22T13:01:59.988" v="74"/>
          <ac:spMkLst>
            <pc:docMk/>
            <pc:sldMk cId="2740338569" sldId="323"/>
            <ac:spMk id="2" creationId="{2895E8D4-4456-41EA-A646-AE0B805B87AC}"/>
          </ac:spMkLst>
        </pc:spChg>
        <pc:spChg chg="add">
          <ac:chgData name="PAOLO PISAPIA" userId="S::p.pisapia10@studenti.unisa.it::c3057cb5-09ad-4e69-ad2b-0cb7de88ee5a" providerId="AD" clId="Web-{B1BE25C8-97D1-C9D5-0370-D867D2D84D1A}" dt="2021-05-22T13:05:02.710" v="112"/>
          <ac:spMkLst>
            <pc:docMk/>
            <pc:sldMk cId="2740338569" sldId="323"/>
            <ac:spMk id="4" creationId="{33ECA0CF-0310-4BDB-BD75-E14CF4AE8D2F}"/>
          </ac:spMkLst>
        </pc:spChg>
        <pc:spChg chg="mod">
          <ac:chgData name="PAOLO PISAPIA" userId="S::p.pisapia10@studenti.unisa.it::c3057cb5-09ad-4e69-ad2b-0cb7de88ee5a" providerId="AD" clId="Web-{B1BE25C8-97D1-C9D5-0370-D867D2D84D1A}" dt="2021-05-22T13:01:59.519" v="73" actId="14100"/>
          <ac:spMkLst>
            <pc:docMk/>
            <pc:sldMk cId="2740338569" sldId="323"/>
            <ac:spMk id="15" creationId="{6306A175-C135-45AC-93FA-CF56DD19BE57}"/>
          </ac:spMkLst>
        </pc:spChg>
      </pc:sldChg>
    </pc:docChg>
  </pc:docChgLst>
  <pc:docChgLst>
    <pc:chgData name="ANTONIO" userId="030542ff-218f-4953-a0e6-7ff2bbae0d2d" providerId="ADAL" clId="{645E1165-42AA-48C0-A343-BA9206EA6D4C}"/>
    <pc:docChg chg="undo custSel addSld modSld modSection">
      <pc:chgData name="ANTONIO" userId="030542ff-218f-4953-a0e6-7ff2bbae0d2d" providerId="ADAL" clId="{645E1165-42AA-48C0-A343-BA9206EA6D4C}" dt="2021-05-16T15:15:48.166" v="1882" actId="2085"/>
      <pc:docMkLst>
        <pc:docMk/>
      </pc:docMkLst>
      <pc:sldChg chg="addSp modSp mod">
        <pc:chgData name="ANTONIO" userId="030542ff-218f-4953-a0e6-7ff2bbae0d2d" providerId="ADAL" clId="{645E1165-42AA-48C0-A343-BA9206EA6D4C}" dt="2021-05-16T14:42:21.349" v="1394"/>
        <pc:sldMkLst>
          <pc:docMk/>
          <pc:sldMk cId="3808324540" sldId="271"/>
        </pc:sldMkLst>
        <pc:spChg chg="add mod">
          <ac:chgData name="ANTONIO" userId="030542ff-218f-4953-a0e6-7ff2bbae0d2d" providerId="ADAL" clId="{645E1165-42AA-48C0-A343-BA9206EA6D4C}" dt="2021-05-16T14:24:55.242" v="992"/>
          <ac:spMkLst>
            <pc:docMk/>
            <pc:sldMk cId="3808324540" sldId="271"/>
            <ac:spMk id="3" creationId="{824FF84D-BBE2-415A-8571-993E7EB2C832}"/>
          </ac:spMkLst>
        </pc:spChg>
        <pc:spChg chg="add mod">
          <ac:chgData name="ANTONIO" userId="030542ff-218f-4953-a0e6-7ff2bbae0d2d" providerId="ADAL" clId="{645E1165-42AA-48C0-A343-BA9206EA6D4C}" dt="2021-05-16T14:42:21.349" v="1394"/>
          <ac:spMkLst>
            <pc:docMk/>
            <pc:sldMk cId="3808324540" sldId="271"/>
            <ac:spMk id="4" creationId="{9956D92F-47C5-4B15-BCEA-A3F362ED7201}"/>
          </ac:spMkLst>
        </pc:spChg>
        <pc:spChg chg="mod">
          <ac:chgData name="ANTONIO" userId="030542ff-218f-4953-a0e6-7ff2bbae0d2d" providerId="ADAL" clId="{645E1165-42AA-48C0-A343-BA9206EA6D4C}" dt="2021-05-16T13:38:57.719" v="256" actId="14100"/>
          <ac:spMkLst>
            <pc:docMk/>
            <pc:sldMk cId="3808324540" sldId="271"/>
            <ac:spMk id="17" creationId="{7C0DE682-EF2B-41B1-8674-1EC7A761B5F9}"/>
          </ac:spMkLst>
        </pc:spChg>
        <pc:graphicFrameChg chg="add mod modGraphic">
          <ac:chgData name="ANTONIO" userId="030542ff-218f-4953-a0e6-7ff2bbae0d2d" providerId="ADAL" clId="{645E1165-42AA-48C0-A343-BA9206EA6D4C}" dt="2021-05-16T14:23:31.523" v="986" actId="3626"/>
          <ac:graphicFrameMkLst>
            <pc:docMk/>
            <pc:sldMk cId="3808324540" sldId="271"/>
            <ac:graphicFrameMk id="2" creationId="{754AA55E-D569-4984-AD3A-654C3B95768C}"/>
          </ac:graphicFrameMkLst>
        </pc:graphicFrameChg>
      </pc:sldChg>
      <pc:sldChg chg="modSp mod">
        <pc:chgData name="ANTONIO" userId="030542ff-218f-4953-a0e6-7ff2bbae0d2d" providerId="ADAL" clId="{645E1165-42AA-48C0-A343-BA9206EA6D4C}" dt="2021-05-16T14:09:21.034" v="906" actId="20577"/>
        <pc:sldMkLst>
          <pc:docMk/>
          <pc:sldMk cId="168869932" sldId="274"/>
        </pc:sldMkLst>
        <pc:spChg chg="mod">
          <ac:chgData name="ANTONIO" userId="030542ff-218f-4953-a0e6-7ff2bbae0d2d" providerId="ADAL" clId="{645E1165-42AA-48C0-A343-BA9206EA6D4C}" dt="2021-05-16T14:07:25.306" v="883" actId="1076"/>
          <ac:spMkLst>
            <pc:docMk/>
            <pc:sldMk cId="168869932" sldId="274"/>
            <ac:spMk id="3" creationId="{5F092ABD-7C86-4883-8D34-76C77C02A19D}"/>
          </ac:spMkLst>
        </pc:spChg>
        <pc:spChg chg="mod">
          <ac:chgData name="ANTONIO" userId="030542ff-218f-4953-a0e6-7ff2bbae0d2d" providerId="ADAL" clId="{645E1165-42AA-48C0-A343-BA9206EA6D4C}" dt="2021-05-16T14:09:21.034" v="906" actId="20577"/>
          <ac:spMkLst>
            <pc:docMk/>
            <pc:sldMk cId="168869932" sldId="274"/>
            <ac:spMk id="9" creationId="{7DA3DFC4-FF53-4EEE-B1FC-3817534D39FC}"/>
          </ac:spMkLst>
        </pc:spChg>
      </pc:sldChg>
      <pc:sldChg chg="addSp delSp modSp add mod">
        <pc:chgData name="ANTONIO" userId="030542ff-218f-4953-a0e6-7ff2bbae0d2d" providerId="ADAL" clId="{645E1165-42AA-48C0-A343-BA9206EA6D4C}" dt="2021-05-16T15:11:57.440" v="1752" actId="1076"/>
        <pc:sldMkLst>
          <pc:docMk/>
          <pc:sldMk cId="1691461599" sldId="298"/>
        </pc:sldMkLst>
        <pc:spChg chg="add mod ord">
          <ac:chgData name="ANTONIO" userId="030542ff-218f-4953-a0e6-7ff2bbae0d2d" providerId="ADAL" clId="{645E1165-42AA-48C0-A343-BA9206EA6D4C}" dt="2021-05-16T13:44:40.498" v="276" actId="1582"/>
          <ac:spMkLst>
            <pc:docMk/>
            <pc:sldMk cId="1691461599" sldId="298"/>
            <ac:spMk id="5" creationId="{411B720D-E0A0-4E74-910D-589858099993}"/>
          </ac:spMkLst>
        </pc:spChg>
        <pc:spChg chg="add mod">
          <ac:chgData name="ANTONIO" userId="030542ff-218f-4953-a0e6-7ff2bbae0d2d" providerId="ADAL" clId="{645E1165-42AA-48C0-A343-BA9206EA6D4C}" dt="2021-05-16T13:46:17.720" v="287" actId="208"/>
          <ac:spMkLst>
            <pc:docMk/>
            <pc:sldMk cId="1691461599" sldId="298"/>
            <ac:spMk id="8" creationId="{587C2F01-5F0D-45BF-8FA8-0C3734C11C6B}"/>
          </ac:spMkLst>
        </pc:spChg>
        <pc:spChg chg="add mod">
          <ac:chgData name="ANTONIO" userId="030542ff-218f-4953-a0e6-7ff2bbae0d2d" providerId="ADAL" clId="{645E1165-42AA-48C0-A343-BA9206EA6D4C}" dt="2021-05-16T14:43:01.510" v="1398"/>
          <ac:spMkLst>
            <pc:docMk/>
            <pc:sldMk cId="1691461599" sldId="298"/>
            <ac:spMk id="14" creationId="{4760BE13-DEE8-4DD7-8CDF-5334CB26ECC8}"/>
          </ac:spMkLst>
        </pc:spChg>
        <pc:spChg chg="add mod">
          <ac:chgData name="ANTONIO" userId="030542ff-218f-4953-a0e6-7ff2bbae0d2d" providerId="ADAL" clId="{645E1165-42AA-48C0-A343-BA9206EA6D4C}" dt="2021-05-16T15:09:33.134" v="1657"/>
          <ac:spMkLst>
            <pc:docMk/>
            <pc:sldMk cId="1691461599" sldId="298"/>
            <ac:spMk id="19" creationId="{EDE9D8C2-5786-4BF3-A4A8-F91D40FE28DE}"/>
          </ac:spMkLst>
        </pc:spChg>
        <pc:spChg chg="add mod">
          <ac:chgData name="ANTONIO" userId="030542ff-218f-4953-a0e6-7ff2bbae0d2d" providerId="ADAL" clId="{645E1165-42AA-48C0-A343-BA9206EA6D4C}" dt="2021-05-16T15:11:57.440" v="1752" actId="1076"/>
          <ac:spMkLst>
            <pc:docMk/>
            <pc:sldMk cId="1691461599" sldId="298"/>
            <ac:spMk id="20" creationId="{B25F6E3F-4C60-4960-8D1D-5168827AFEF3}"/>
          </ac:spMkLst>
        </pc:spChg>
        <pc:graphicFrameChg chg="modGraphic">
          <ac:chgData name="ANTONIO" userId="030542ff-218f-4953-a0e6-7ff2bbae0d2d" providerId="ADAL" clId="{645E1165-42AA-48C0-A343-BA9206EA6D4C}" dt="2021-05-16T13:42:30.780" v="260" actId="207"/>
          <ac:graphicFrameMkLst>
            <pc:docMk/>
            <pc:sldMk cId="1691461599" sldId="298"/>
            <ac:graphicFrameMk id="2" creationId="{754AA55E-D569-4984-AD3A-654C3B95768C}"/>
          </ac:graphicFrameMkLst>
        </pc:graphicFrameChg>
        <pc:graphicFrameChg chg="add mod modGraphic">
          <ac:chgData name="ANTONIO" userId="030542ff-218f-4953-a0e6-7ff2bbae0d2d" providerId="ADAL" clId="{645E1165-42AA-48C0-A343-BA9206EA6D4C}" dt="2021-05-16T14:00:46.192" v="570"/>
          <ac:graphicFrameMkLst>
            <pc:docMk/>
            <pc:sldMk cId="1691461599" sldId="298"/>
            <ac:graphicFrameMk id="6" creationId="{634FBB99-B800-4AE8-9A71-38B9A9A4332B}"/>
          </ac:graphicFrameMkLst>
        </pc:graphicFrameChg>
        <pc:graphicFrameChg chg="add del modGraphic">
          <ac:chgData name="ANTONIO" userId="030542ff-218f-4953-a0e6-7ff2bbae0d2d" providerId="ADAL" clId="{645E1165-42AA-48C0-A343-BA9206EA6D4C}" dt="2021-05-16T13:58:29.193" v="447" actId="3680"/>
          <ac:graphicFrameMkLst>
            <pc:docMk/>
            <pc:sldMk cId="1691461599" sldId="298"/>
            <ac:graphicFrameMk id="9" creationId="{238A3BEF-9A3B-4CD3-A5C6-619EA0ACABE4}"/>
          </ac:graphicFrameMkLst>
        </pc:graphicFrameChg>
        <pc:graphicFrameChg chg="add mod modGraphic">
          <ac:chgData name="ANTONIO" userId="030542ff-218f-4953-a0e6-7ff2bbae0d2d" providerId="ADAL" clId="{645E1165-42AA-48C0-A343-BA9206EA6D4C}" dt="2021-05-16T14:06:48.817" v="881" actId="20577"/>
          <ac:graphicFrameMkLst>
            <pc:docMk/>
            <pc:sldMk cId="1691461599" sldId="298"/>
            <ac:graphicFrameMk id="10" creationId="{5EB9E7B5-005C-4841-B119-57C09EE3391B}"/>
          </ac:graphicFrameMkLst>
        </pc:graphicFrameChg>
        <pc:picChg chg="add mod">
          <ac:chgData name="ANTONIO" userId="030542ff-218f-4953-a0e6-7ff2bbae0d2d" providerId="ADAL" clId="{645E1165-42AA-48C0-A343-BA9206EA6D4C}" dt="2021-05-16T13:43:50.098" v="266" actId="14100"/>
          <ac:picMkLst>
            <pc:docMk/>
            <pc:sldMk cId="1691461599" sldId="298"/>
            <ac:picMk id="4" creationId="{4037CAA9-F7C0-4F52-94EC-33F672803629}"/>
          </ac:picMkLst>
        </pc:picChg>
        <pc:picChg chg="add del mod">
          <ac:chgData name="ANTONIO" userId="030542ff-218f-4953-a0e6-7ff2bbae0d2d" providerId="ADAL" clId="{645E1165-42AA-48C0-A343-BA9206EA6D4C}" dt="2021-05-16T14:08:12.151" v="888" actId="21"/>
          <ac:picMkLst>
            <pc:docMk/>
            <pc:sldMk cId="1691461599" sldId="298"/>
            <ac:picMk id="13" creationId="{1D30870E-C919-47E6-BD23-F152204B092D}"/>
          </ac:picMkLst>
        </pc:picChg>
        <pc:picChg chg="add del mod">
          <ac:chgData name="ANTONIO" userId="030542ff-218f-4953-a0e6-7ff2bbae0d2d" providerId="ADAL" clId="{645E1165-42AA-48C0-A343-BA9206EA6D4C}" dt="2021-05-16T14:09:00.769" v="894"/>
          <ac:picMkLst>
            <pc:docMk/>
            <pc:sldMk cId="1691461599" sldId="298"/>
            <ac:picMk id="18" creationId="{C82694D7-1C83-4D33-B780-F3184C8BEB0A}"/>
          </ac:picMkLst>
        </pc:picChg>
      </pc:sldChg>
      <pc:sldChg chg="addSp delSp modSp add mod">
        <pc:chgData name="ANTONIO" userId="030542ff-218f-4953-a0e6-7ff2bbae0d2d" providerId="ADAL" clId="{645E1165-42AA-48C0-A343-BA9206EA6D4C}" dt="2021-05-16T15:15:48.166" v="1882" actId="2085"/>
        <pc:sldMkLst>
          <pc:docMk/>
          <pc:sldMk cId="308686640" sldId="299"/>
        </pc:sldMkLst>
        <pc:spChg chg="mod">
          <ac:chgData name="ANTONIO" userId="030542ff-218f-4953-a0e6-7ff2bbae0d2d" providerId="ADAL" clId="{645E1165-42AA-48C0-A343-BA9206EA6D4C}" dt="2021-05-16T14:41:12.820" v="1389" actId="1076"/>
          <ac:spMkLst>
            <pc:docMk/>
            <pc:sldMk cId="308686640" sldId="299"/>
            <ac:spMk id="8" creationId="{587C2F01-5F0D-45BF-8FA8-0C3734C11C6B}"/>
          </ac:spMkLst>
        </pc:spChg>
        <pc:spChg chg="add mod">
          <ac:chgData name="ANTONIO" userId="030542ff-218f-4953-a0e6-7ff2bbae0d2d" providerId="ADAL" clId="{645E1165-42AA-48C0-A343-BA9206EA6D4C}" dt="2021-05-16T14:43:28.566" v="1402"/>
          <ac:spMkLst>
            <pc:docMk/>
            <pc:sldMk cId="308686640" sldId="299"/>
            <ac:spMk id="13" creationId="{03CBF5CA-1795-4CA2-9032-29A095BCD0AC}"/>
          </ac:spMkLst>
        </pc:spChg>
        <pc:spChg chg="mod">
          <ac:chgData name="ANTONIO" userId="030542ff-218f-4953-a0e6-7ff2bbae0d2d" providerId="ADAL" clId="{645E1165-42AA-48C0-A343-BA9206EA6D4C}" dt="2021-05-16T15:14:55.374" v="1880"/>
          <ac:spMkLst>
            <pc:docMk/>
            <pc:sldMk cId="308686640" sldId="299"/>
            <ac:spMk id="19" creationId="{EDE9D8C2-5786-4BF3-A4A8-F91D40FE28DE}"/>
          </ac:spMkLst>
        </pc:spChg>
        <pc:spChg chg="mod">
          <ac:chgData name="ANTONIO" userId="030542ff-218f-4953-a0e6-7ff2bbae0d2d" providerId="ADAL" clId="{645E1165-42AA-48C0-A343-BA9206EA6D4C}" dt="2021-05-16T15:15:48.166" v="1882" actId="2085"/>
          <ac:spMkLst>
            <pc:docMk/>
            <pc:sldMk cId="308686640" sldId="299"/>
            <ac:spMk id="20" creationId="{B25F6E3F-4C60-4960-8D1D-5168827AFEF3}"/>
          </ac:spMkLst>
        </pc:spChg>
        <pc:graphicFrameChg chg="modGraphic">
          <ac:chgData name="ANTONIO" userId="030542ff-218f-4953-a0e6-7ff2bbae0d2d" providerId="ADAL" clId="{645E1165-42AA-48C0-A343-BA9206EA6D4C}" dt="2021-05-16T14:41:21.858" v="1390" actId="207"/>
          <ac:graphicFrameMkLst>
            <pc:docMk/>
            <pc:sldMk cId="308686640" sldId="299"/>
            <ac:graphicFrameMk id="2" creationId="{754AA55E-D569-4984-AD3A-654C3B95768C}"/>
          </ac:graphicFrameMkLst>
        </pc:graphicFrameChg>
        <pc:graphicFrameChg chg="mod modGraphic">
          <ac:chgData name="ANTONIO" userId="030542ff-218f-4953-a0e6-7ff2bbae0d2d" providerId="ADAL" clId="{645E1165-42AA-48C0-A343-BA9206EA6D4C}" dt="2021-05-16T14:37:05.485" v="1022"/>
          <ac:graphicFrameMkLst>
            <pc:docMk/>
            <pc:sldMk cId="308686640" sldId="299"/>
            <ac:graphicFrameMk id="6" creationId="{634FBB99-B800-4AE8-9A71-38B9A9A4332B}"/>
          </ac:graphicFrameMkLst>
        </pc:graphicFrameChg>
        <pc:graphicFrameChg chg="modGraphic">
          <ac:chgData name="ANTONIO" userId="030542ff-218f-4953-a0e6-7ff2bbae0d2d" providerId="ADAL" clId="{645E1165-42AA-48C0-A343-BA9206EA6D4C}" dt="2021-05-16T14:40:29.632" v="1386" actId="20577"/>
          <ac:graphicFrameMkLst>
            <pc:docMk/>
            <pc:sldMk cId="308686640" sldId="299"/>
            <ac:graphicFrameMk id="10" creationId="{5EB9E7B5-005C-4841-B119-57C09EE3391B}"/>
          </ac:graphicFrameMkLst>
        </pc:graphicFrameChg>
        <pc:picChg chg="del">
          <ac:chgData name="ANTONIO" userId="030542ff-218f-4953-a0e6-7ff2bbae0d2d" providerId="ADAL" clId="{645E1165-42AA-48C0-A343-BA9206EA6D4C}" dt="2021-05-16T14:35:45.104" v="995" actId="21"/>
          <ac:picMkLst>
            <pc:docMk/>
            <pc:sldMk cId="308686640" sldId="299"/>
            <ac:picMk id="4" creationId="{4037CAA9-F7C0-4F52-94EC-33F672803629}"/>
          </ac:picMkLst>
        </pc:picChg>
        <pc:picChg chg="add mod">
          <ac:chgData name="ANTONIO" userId="030542ff-218f-4953-a0e6-7ff2bbae0d2d" providerId="ADAL" clId="{645E1165-42AA-48C0-A343-BA9206EA6D4C}" dt="2021-05-16T14:36:10.990" v="1004" actId="14100"/>
          <ac:picMkLst>
            <pc:docMk/>
            <pc:sldMk cId="308686640" sldId="299"/>
            <ac:picMk id="9" creationId="{E4E5CDED-B375-463D-B27F-CFAE7E6FDAFE}"/>
          </ac:picMkLst>
        </pc:picChg>
      </pc:sldChg>
      <pc:sldChg chg="addSp delSp modSp add mod">
        <pc:chgData name="ANTONIO" userId="030542ff-218f-4953-a0e6-7ff2bbae0d2d" providerId="ADAL" clId="{645E1165-42AA-48C0-A343-BA9206EA6D4C}" dt="2021-05-16T15:09:00.716" v="1656" actId="207"/>
        <pc:sldMkLst>
          <pc:docMk/>
          <pc:sldMk cId="47308738" sldId="300"/>
        </pc:sldMkLst>
        <pc:spChg chg="add mod">
          <ac:chgData name="ANTONIO" userId="030542ff-218f-4953-a0e6-7ff2bbae0d2d" providerId="ADAL" clId="{645E1165-42AA-48C0-A343-BA9206EA6D4C}" dt="2021-05-16T15:09:00.716" v="1656" actId="207"/>
          <ac:spMkLst>
            <pc:docMk/>
            <pc:sldMk cId="47308738" sldId="300"/>
            <ac:spMk id="18" creationId="{21F75915-B4CC-48FD-A75A-9CDFB3B66E70}"/>
          </ac:spMkLst>
        </pc:spChg>
        <pc:spChg chg="del">
          <ac:chgData name="ANTONIO" userId="030542ff-218f-4953-a0e6-7ff2bbae0d2d" providerId="ADAL" clId="{645E1165-42AA-48C0-A343-BA9206EA6D4C}" dt="2021-05-16T15:04:18.079" v="1408" actId="21"/>
          <ac:spMkLst>
            <pc:docMk/>
            <pc:sldMk cId="47308738" sldId="300"/>
            <ac:spMk id="19" creationId="{EDE9D8C2-5786-4BF3-A4A8-F91D40FE28DE}"/>
          </ac:spMkLst>
        </pc:spChg>
        <pc:spChg chg="del">
          <ac:chgData name="ANTONIO" userId="030542ff-218f-4953-a0e6-7ff2bbae0d2d" providerId="ADAL" clId="{645E1165-42AA-48C0-A343-BA9206EA6D4C}" dt="2021-05-16T15:04:20.810" v="1409" actId="21"/>
          <ac:spMkLst>
            <pc:docMk/>
            <pc:sldMk cId="47308738" sldId="300"/>
            <ac:spMk id="20" creationId="{B25F6E3F-4C60-4960-8D1D-5168827AFEF3}"/>
          </ac:spMkLst>
        </pc:spChg>
        <pc:graphicFrameChg chg="add mod modGraphic">
          <ac:chgData name="ANTONIO" userId="030542ff-218f-4953-a0e6-7ff2bbae0d2d" providerId="ADAL" clId="{645E1165-42AA-48C0-A343-BA9206EA6D4C}" dt="2021-05-16T15:08:20.015" v="1632" actId="20577"/>
          <ac:graphicFrameMkLst>
            <pc:docMk/>
            <pc:sldMk cId="47308738" sldId="300"/>
            <ac:graphicFrameMk id="3" creationId="{E847491C-9226-4EE2-8D0F-301756CB2179}"/>
          </ac:graphicFrameMkLst>
        </pc:graphicFrameChg>
      </pc:sldChg>
      <pc:sldChg chg="modSp add mod">
        <pc:chgData name="ANTONIO" userId="030542ff-218f-4953-a0e6-7ff2bbae0d2d" providerId="ADAL" clId="{645E1165-42AA-48C0-A343-BA9206EA6D4C}" dt="2021-05-16T15:10:20.763" v="1749" actId="20577"/>
        <pc:sldMkLst>
          <pc:docMk/>
          <pc:sldMk cId="724478317" sldId="301"/>
        </pc:sldMkLst>
        <pc:graphicFrameChg chg="modGraphic">
          <ac:chgData name="ANTONIO" userId="030542ff-218f-4953-a0e6-7ff2bbae0d2d" providerId="ADAL" clId="{645E1165-42AA-48C0-A343-BA9206EA6D4C}" dt="2021-05-16T15:10:20.763" v="1749" actId="20577"/>
          <ac:graphicFrameMkLst>
            <pc:docMk/>
            <pc:sldMk cId="724478317" sldId="301"/>
            <ac:graphicFrameMk id="3" creationId="{E847491C-9226-4EE2-8D0F-301756CB2179}"/>
          </ac:graphicFrameMkLst>
        </pc:graphicFrameChg>
      </pc:sldChg>
      <pc:sldChg chg="addSp delSp modSp add mod">
        <pc:chgData name="ANTONIO" userId="030542ff-218f-4953-a0e6-7ff2bbae0d2d" providerId="ADAL" clId="{645E1165-42AA-48C0-A343-BA9206EA6D4C}" dt="2021-05-16T15:13:41.759" v="1865"/>
        <pc:sldMkLst>
          <pc:docMk/>
          <pc:sldMk cId="1479834421" sldId="302"/>
        </pc:sldMkLst>
        <pc:spChg chg="del">
          <ac:chgData name="ANTONIO" userId="030542ff-218f-4953-a0e6-7ff2bbae0d2d" providerId="ADAL" clId="{645E1165-42AA-48C0-A343-BA9206EA6D4C}" dt="2021-05-16T15:12:12.132" v="1754" actId="21"/>
          <ac:spMkLst>
            <pc:docMk/>
            <pc:sldMk cId="1479834421" sldId="302"/>
            <ac:spMk id="19" creationId="{EDE9D8C2-5786-4BF3-A4A8-F91D40FE28DE}"/>
          </ac:spMkLst>
        </pc:spChg>
        <pc:spChg chg="del">
          <ac:chgData name="ANTONIO" userId="030542ff-218f-4953-a0e6-7ff2bbae0d2d" providerId="ADAL" clId="{645E1165-42AA-48C0-A343-BA9206EA6D4C}" dt="2021-05-16T15:12:15.521" v="1755" actId="21"/>
          <ac:spMkLst>
            <pc:docMk/>
            <pc:sldMk cId="1479834421" sldId="302"/>
            <ac:spMk id="20" creationId="{B25F6E3F-4C60-4960-8D1D-5168827AFEF3}"/>
          </ac:spMkLst>
        </pc:spChg>
        <pc:spChg chg="add mod">
          <ac:chgData name="ANTONIO" userId="030542ff-218f-4953-a0e6-7ff2bbae0d2d" providerId="ADAL" clId="{645E1165-42AA-48C0-A343-BA9206EA6D4C}" dt="2021-05-16T15:13:41.759" v="1865"/>
          <ac:spMkLst>
            <pc:docMk/>
            <pc:sldMk cId="1479834421" sldId="302"/>
            <ac:spMk id="21" creationId="{50F14BC9-07E3-4380-A486-C5F529324138}"/>
          </ac:spMkLst>
        </pc:spChg>
        <pc:graphicFrameChg chg="add mod modGraphic">
          <ac:chgData name="ANTONIO" userId="030542ff-218f-4953-a0e6-7ff2bbae0d2d" providerId="ADAL" clId="{645E1165-42AA-48C0-A343-BA9206EA6D4C}" dt="2021-05-16T15:13:31.167" v="1864" actId="20577"/>
          <ac:graphicFrameMkLst>
            <pc:docMk/>
            <pc:sldMk cId="1479834421" sldId="302"/>
            <ac:graphicFrameMk id="18" creationId="{06A169F3-93A6-4A8F-B1F7-4B37A85D2709}"/>
          </ac:graphicFrameMkLst>
        </pc:graphicFrameChg>
      </pc:sldChg>
      <pc:sldChg chg="addSp delSp modSp add mod">
        <pc:chgData name="ANTONIO" userId="030542ff-218f-4953-a0e6-7ff2bbae0d2d" providerId="ADAL" clId="{645E1165-42AA-48C0-A343-BA9206EA6D4C}" dt="2021-05-16T15:14:27.252" v="1879" actId="20577"/>
        <pc:sldMkLst>
          <pc:docMk/>
          <pc:sldMk cId="866205791" sldId="303"/>
        </pc:sldMkLst>
        <pc:graphicFrameChg chg="del modGraphic">
          <ac:chgData name="ANTONIO" userId="030542ff-218f-4953-a0e6-7ff2bbae0d2d" providerId="ADAL" clId="{645E1165-42AA-48C0-A343-BA9206EA6D4C}" dt="2021-05-16T15:14:06.679" v="1868" actId="21"/>
          <ac:graphicFrameMkLst>
            <pc:docMk/>
            <pc:sldMk cId="866205791" sldId="303"/>
            <ac:graphicFrameMk id="18" creationId="{06A169F3-93A6-4A8F-B1F7-4B37A85D2709}"/>
          </ac:graphicFrameMkLst>
        </pc:graphicFrameChg>
        <pc:graphicFrameChg chg="add mod modGraphic">
          <ac:chgData name="ANTONIO" userId="030542ff-218f-4953-a0e6-7ff2bbae0d2d" providerId="ADAL" clId="{645E1165-42AA-48C0-A343-BA9206EA6D4C}" dt="2021-05-16T15:14:27.252" v="1879" actId="20577"/>
          <ac:graphicFrameMkLst>
            <pc:docMk/>
            <pc:sldMk cId="866205791" sldId="303"/>
            <ac:graphicFrameMk id="19" creationId="{2AD9322A-AE31-47C1-BB72-F2E5306AA78C}"/>
          </ac:graphicFrameMkLst>
        </pc:graphicFrameChg>
      </pc:sldChg>
    </pc:docChg>
  </pc:docChgLst>
  <pc:docChgLst>
    <pc:chgData name="ANTONIO MIRRA" userId="030542ff-218f-4953-a0e6-7ff2bbae0d2d" providerId="ADAL" clId="{645E1165-42AA-48C0-A343-BA9206EA6D4C}"/>
    <pc:docChg chg="undo custSel addSld modSld sldOrd modSection">
      <pc:chgData name="ANTONIO MIRRA" userId="030542ff-218f-4953-a0e6-7ff2bbae0d2d" providerId="ADAL" clId="{645E1165-42AA-48C0-A343-BA9206EA6D4C}" dt="2021-05-16T16:24:23.012" v="217" actId="1076"/>
      <pc:docMkLst>
        <pc:docMk/>
      </pc:docMkLst>
      <pc:sldChg chg="modSp mod">
        <pc:chgData name="ANTONIO MIRRA" userId="030542ff-218f-4953-a0e6-7ff2bbae0d2d" providerId="ADAL" clId="{645E1165-42AA-48C0-A343-BA9206EA6D4C}" dt="2021-05-16T15:50:57.858" v="56"/>
        <pc:sldMkLst>
          <pc:docMk/>
          <pc:sldMk cId="3808324540" sldId="271"/>
        </pc:sldMkLst>
        <pc:spChg chg="mod">
          <ac:chgData name="ANTONIO MIRRA" userId="030542ff-218f-4953-a0e6-7ff2bbae0d2d" providerId="ADAL" clId="{645E1165-42AA-48C0-A343-BA9206EA6D4C}" dt="2021-05-16T15:45:22.837" v="2" actId="20577"/>
          <ac:spMkLst>
            <pc:docMk/>
            <pc:sldMk cId="3808324540" sldId="271"/>
            <ac:spMk id="3" creationId="{824FF84D-BBE2-415A-8571-993E7EB2C832}"/>
          </ac:spMkLst>
        </pc:spChg>
        <pc:spChg chg="mod">
          <ac:chgData name="ANTONIO MIRRA" userId="030542ff-218f-4953-a0e6-7ff2bbae0d2d" providerId="ADAL" clId="{645E1165-42AA-48C0-A343-BA9206EA6D4C}" dt="2021-05-16T15:50:32.048" v="55"/>
          <ac:spMkLst>
            <pc:docMk/>
            <pc:sldMk cId="3808324540" sldId="271"/>
            <ac:spMk id="7" creationId="{3127C41A-D9F8-4A52-BC73-D7A97933E151}"/>
          </ac:spMkLst>
        </pc:spChg>
        <pc:spChg chg="mod">
          <ac:chgData name="ANTONIO MIRRA" userId="030542ff-218f-4953-a0e6-7ff2bbae0d2d" providerId="ADAL" clId="{645E1165-42AA-48C0-A343-BA9206EA6D4C}" dt="2021-05-16T15:50:57.858" v="56"/>
          <ac:spMkLst>
            <pc:docMk/>
            <pc:sldMk cId="3808324540" sldId="271"/>
            <ac:spMk id="11" creationId="{2EF6BFD8-F853-4722-B84E-F37B914BDDB2}"/>
          </ac:spMkLst>
        </pc:spChg>
      </pc:sldChg>
      <pc:sldChg chg="modSp mod">
        <pc:chgData name="ANTONIO MIRRA" userId="030542ff-218f-4953-a0e6-7ff2bbae0d2d" providerId="ADAL" clId="{645E1165-42AA-48C0-A343-BA9206EA6D4C}" dt="2021-05-16T15:48:32.276" v="20" actId="1076"/>
        <pc:sldMkLst>
          <pc:docMk/>
          <pc:sldMk cId="168869932" sldId="274"/>
        </pc:sldMkLst>
        <pc:spChg chg="mod">
          <ac:chgData name="ANTONIO MIRRA" userId="030542ff-218f-4953-a0e6-7ff2bbae0d2d" providerId="ADAL" clId="{645E1165-42AA-48C0-A343-BA9206EA6D4C}" dt="2021-05-16T15:48:32.276" v="20" actId="1076"/>
          <ac:spMkLst>
            <pc:docMk/>
            <pc:sldMk cId="168869932" sldId="274"/>
            <ac:spMk id="20" creationId="{6A57B8ED-105E-40B0-8196-EAB2A95AF45A}"/>
          </ac:spMkLst>
        </pc:spChg>
      </pc:sldChg>
      <pc:sldChg chg="addSp delSp modSp mod">
        <pc:chgData name="ANTONIO MIRRA" userId="030542ff-218f-4953-a0e6-7ff2bbae0d2d" providerId="ADAL" clId="{645E1165-42AA-48C0-A343-BA9206EA6D4C}" dt="2021-05-16T16:08:00.025" v="202" actId="1076"/>
        <pc:sldMkLst>
          <pc:docMk/>
          <pc:sldMk cId="1691461599" sldId="298"/>
        </pc:sldMkLst>
        <pc:spChg chg="mod">
          <ac:chgData name="ANTONIO MIRRA" userId="030542ff-218f-4953-a0e6-7ff2bbae0d2d" providerId="ADAL" clId="{645E1165-42AA-48C0-A343-BA9206EA6D4C}" dt="2021-05-16T15:59:13.212" v="117" actId="1076"/>
          <ac:spMkLst>
            <pc:docMk/>
            <pc:sldMk cId="1691461599" sldId="298"/>
            <ac:spMk id="5" creationId="{411B720D-E0A0-4E74-910D-589858099993}"/>
          </ac:spMkLst>
        </pc:spChg>
        <pc:spChg chg="del">
          <ac:chgData name="ANTONIO MIRRA" userId="030542ff-218f-4953-a0e6-7ff2bbae0d2d" providerId="ADAL" clId="{645E1165-42AA-48C0-A343-BA9206EA6D4C}" dt="2021-05-16T16:02:27.275" v="150" actId="21"/>
          <ac:spMkLst>
            <pc:docMk/>
            <pc:sldMk cId="1691461599" sldId="298"/>
            <ac:spMk id="7" creationId="{3127C41A-D9F8-4A52-BC73-D7A97933E151}"/>
          </ac:spMkLst>
        </pc:spChg>
        <pc:spChg chg="del mod">
          <ac:chgData name="ANTONIO MIRRA" userId="030542ff-218f-4953-a0e6-7ff2bbae0d2d" providerId="ADAL" clId="{645E1165-42AA-48C0-A343-BA9206EA6D4C}" dt="2021-05-16T16:02:25.156" v="149" actId="21"/>
          <ac:spMkLst>
            <pc:docMk/>
            <pc:sldMk cId="1691461599" sldId="298"/>
            <ac:spMk id="11" creationId="{2EF6BFD8-F853-4722-B84E-F37B914BDDB2}"/>
          </ac:spMkLst>
        </pc:spChg>
        <pc:spChg chg="add mod">
          <ac:chgData name="ANTONIO MIRRA" userId="030542ff-218f-4953-a0e6-7ff2bbae0d2d" providerId="ADAL" clId="{645E1165-42AA-48C0-A343-BA9206EA6D4C}" dt="2021-05-16T15:54:58.434" v="74"/>
          <ac:spMkLst>
            <pc:docMk/>
            <pc:sldMk cId="1691461599" sldId="298"/>
            <ac:spMk id="18" creationId="{4FA170A5-60DB-49F3-B680-470BC5B6A11D}"/>
          </ac:spMkLst>
        </pc:spChg>
        <pc:spChg chg="mod">
          <ac:chgData name="ANTONIO MIRRA" userId="030542ff-218f-4953-a0e6-7ff2bbae0d2d" providerId="ADAL" clId="{645E1165-42AA-48C0-A343-BA9206EA6D4C}" dt="2021-05-16T15:54:12.341" v="67" actId="1076"/>
          <ac:spMkLst>
            <pc:docMk/>
            <pc:sldMk cId="1691461599" sldId="298"/>
            <ac:spMk id="19" creationId="{EDE9D8C2-5786-4BF3-A4A8-F91D40FE28DE}"/>
          </ac:spMkLst>
        </pc:spChg>
        <pc:spChg chg="mod">
          <ac:chgData name="ANTONIO MIRRA" userId="030542ff-218f-4953-a0e6-7ff2bbae0d2d" providerId="ADAL" clId="{645E1165-42AA-48C0-A343-BA9206EA6D4C}" dt="2021-05-16T15:54:17.917" v="68" actId="1076"/>
          <ac:spMkLst>
            <pc:docMk/>
            <pc:sldMk cId="1691461599" sldId="298"/>
            <ac:spMk id="20" creationId="{B25F6E3F-4C60-4960-8D1D-5168827AFEF3}"/>
          </ac:spMkLst>
        </pc:spChg>
        <pc:spChg chg="add mod">
          <ac:chgData name="ANTONIO MIRRA" userId="030542ff-218f-4953-a0e6-7ff2bbae0d2d" providerId="ADAL" clId="{645E1165-42AA-48C0-A343-BA9206EA6D4C}" dt="2021-05-16T16:07:48.150" v="200"/>
          <ac:spMkLst>
            <pc:docMk/>
            <pc:sldMk cId="1691461599" sldId="298"/>
            <ac:spMk id="21" creationId="{AAE8F39D-5B57-4AF4-9511-1E564743B122}"/>
          </ac:spMkLst>
        </pc:spChg>
        <pc:spChg chg="add mod">
          <ac:chgData name="ANTONIO MIRRA" userId="030542ff-218f-4953-a0e6-7ff2bbae0d2d" providerId="ADAL" clId="{645E1165-42AA-48C0-A343-BA9206EA6D4C}" dt="2021-05-16T16:08:00.025" v="202" actId="1076"/>
          <ac:spMkLst>
            <pc:docMk/>
            <pc:sldMk cId="1691461599" sldId="298"/>
            <ac:spMk id="22" creationId="{94D27001-4EB1-4232-A467-D1BDC7EF0A54}"/>
          </ac:spMkLst>
        </pc:spChg>
        <pc:graphicFrameChg chg="add del modGraphic">
          <ac:chgData name="ANTONIO MIRRA" userId="030542ff-218f-4953-a0e6-7ff2bbae0d2d" providerId="ADAL" clId="{645E1165-42AA-48C0-A343-BA9206EA6D4C}" dt="2021-05-16T15:54:42.818" v="73" actId="2165"/>
          <ac:graphicFrameMkLst>
            <pc:docMk/>
            <pc:sldMk cId="1691461599" sldId="298"/>
            <ac:graphicFrameMk id="2" creationId="{754AA55E-D569-4984-AD3A-654C3B95768C}"/>
          </ac:graphicFrameMkLst>
        </pc:graphicFrameChg>
        <pc:graphicFrameChg chg="mod">
          <ac:chgData name="ANTONIO MIRRA" userId="030542ff-218f-4953-a0e6-7ff2bbae0d2d" providerId="ADAL" clId="{645E1165-42AA-48C0-A343-BA9206EA6D4C}" dt="2021-05-16T15:59:21.272" v="119" actId="1076"/>
          <ac:graphicFrameMkLst>
            <pc:docMk/>
            <pc:sldMk cId="1691461599" sldId="298"/>
            <ac:graphicFrameMk id="6" creationId="{634FBB99-B800-4AE8-9A71-38B9A9A4332B}"/>
          </ac:graphicFrameMkLst>
        </pc:graphicFrameChg>
        <pc:picChg chg="mod">
          <ac:chgData name="ANTONIO MIRRA" userId="030542ff-218f-4953-a0e6-7ff2bbae0d2d" providerId="ADAL" clId="{645E1165-42AA-48C0-A343-BA9206EA6D4C}" dt="2021-05-16T15:59:15.732" v="118" actId="1076"/>
          <ac:picMkLst>
            <pc:docMk/>
            <pc:sldMk cId="1691461599" sldId="298"/>
            <ac:picMk id="4" creationId="{4037CAA9-F7C0-4F52-94EC-33F672803629}"/>
          </ac:picMkLst>
        </pc:picChg>
      </pc:sldChg>
      <pc:sldChg chg="addSp delSp modSp mod">
        <pc:chgData name="ANTONIO MIRRA" userId="030542ff-218f-4953-a0e6-7ff2bbae0d2d" providerId="ADAL" clId="{645E1165-42AA-48C0-A343-BA9206EA6D4C}" dt="2021-05-16T16:24:23.012" v="217" actId="1076"/>
        <pc:sldMkLst>
          <pc:docMk/>
          <pc:sldMk cId="308686640" sldId="299"/>
        </pc:sldMkLst>
        <pc:spChg chg="mod">
          <ac:chgData name="ANTONIO MIRRA" userId="030542ff-218f-4953-a0e6-7ff2bbae0d2d" providerId="ADAL" clId="{645E1165-42AA-48C0-A343-BA9206EA6D4C}" dt="2021-05-16T16:16:04.252" v="203" actId="1076"/>
          <ac:spMkLst>
            <pc:docMk/>
            <pc:sldMk cId="308686640" sldId="299"/>
            <ac:spMk id="5" creationId="{411B720D-E0A0-4E74-910D-589858099993}"/>
          </ac:spMkLst>
        </pc:spChg>
        <pc:spChg chg="del">
          <ac:chgData name="ANTONIO MIRRA" userId="030542ff-218f-4953-a0e6-7ff2bbae0d2d" providerId="ADAL" clId="{645E1165-42AA-48C0-A343-BA9206EA6D4C}" dt="2021-05-16T16:02:18.768" v="148" actId="21"/>
          <ac:spMkLst>
            <pc:docMk/>
            <pc:sldMk cId="308686640" sldId="299"/>
            <ac:spMk id="7" creationId="{3127C41A-D9F8-4A52-BC73-D7A97933E151}"/>
          </ac:spMkLst>
        </pc:spChg>
        <pc:spChg chg="del mod">
          <ac:chgData name="ANTONIO MIRRA" userId="030542ff-218f-4953-a0e6-7ff2bbae0d2d" providerId="ADAL" clId="{645E1165-42AA-48C0-A343-BA9206EA6D4C}" dt="2021-05-16T16:02:16.463" v="147" actId="21"/>
          <ac:spMkLst>
            <pc:docMk/>
            <pc:sldMk cId="308686640" sldId="299"/>
            <ac:spMk id="11" creationId="{2EF6BFD8-F853-4722-B84E-F37B914BDDB2}"/>
          </ac:spMkLst>
        </pc:spChg>
        <pc:spChg chg="add mod">
          <ac:chgData name="ANTONIO MIRRA" userId="030542ff-218f-4953-a0e6-7ff2bbae0d2d" providerId="ADAL" clId="{645E1165-42AA-48C0-A343-BA9206EA6D4C}" dt="2021-05-16T16:02:10.544" v="146"/>
          <ac:spMkLst>
            <pc:docMk/>
            <pc:sldMk cId="308686640" sldId="299"/>
            <ac:spMk id="18" creationId="{A5E84273-8503-4030-8E7C-55D2F5424EE8}"/>
          </ac:spMkLst>
        </pc:spChg>
        <pc:spChg chg="mod">
          <ac:chgData name="ANTONIO MIRRA" userId="030542ff-218f-4953-a0e6-7ff2bbae0d2d" providerId="ADAL" clId="{645E1165-42AA-48C0-A343-BA9206EA6D4C}" dt="2021-05-16T16:24:23.012" v="217" actId="1076"/>
          <ac:spMkLst>
            <pc:docMk/>
            <pc:sldMk cId="308686640" sldId="299"/>
            <ac:spMk id="19" creationId="{EDE9D8C2-5786-4BF3-A4A8-F91D40FE28DE}"/>
          </ac:spMkLst>
        </pc:spChg>
        <pc:spChg chg="mod">
          <ac:chgData name="ANTONIO MIRRA" userId="030542ff-218f-4953-a0e6-7ff2bbae0d2d" providerId="ADAL" clId="{645E1165-42AA-48C0-A343-BA9206EA6D4C}" dt="2021-05-16T16:16:38.892" v="210" actId="1076"/>
          <ac:spMkLst>
            <pc:docMk/>
            <pc:sldMk cId="308686640" sldId="299"/>
            <ac:spMk id="20" creationId="{B25F6E3F-4C60-4960-8D1D-5168827AFEF3}"/>
          </ac:spMkLst>
        </pc:spChg>
        <pc:spChg chg="add mod">
          <ac:chgData name="ANTONIO MIRRA" userId="030542ff-218f-4953-a0e6-7ff2bbae0d2d" providerId="ADAL" clId="{645E1165-42AA-48C0-A343-BA9206EA6D4C}" dt="2021-05-16T16:07:00.711" v="191"/>
          <ac:spMkLst>
            <pc:docMk/>
            <pc:sldMk cId="308686640" sldId="299"/>
            <ac:spMk id="21" creationId="{7F0A053D-A020-4A74-9399-D7B083E83FA5}"/>
          </ac:spMkLst>
        </pc:spChg>
        <pc:spChg chg="add mod">
          <ac:chgData name="ANTONIO MIRRA" userId="030542ff-218f-4953-a0e6-7ff2bbae0d2d" providerId="ADAL" clId="{645E1165-42AA-48C0-A343-BA9206EA6D4C}" dt="2021-05-16T16:07:07.308" v="193" actId="1076"/>
          <ac:spMkLst>
            <pc:docMk/>
            <pc:sldMk cId="308686640" sldId="299"/>
            <ac:spMk id="22" creationId="{87EE3A6F-1CF1-4001-A0C5-6D785C73E712}"/>
          </ac:spMkLst>
        </pc:spChg>
        <pc:graphicFrameChg chg="add del modGraphic">
          <ac:chgData name="ANTONIO MIRRA" userId="030542ff-218f-4953-a0e6-7ff2bbae0d2d" providerId="ADAL" clId="{645E1165-42AA-48C0-A343-BA9206EA6D4C}" dt="2021-05-16T16:01:54.567" v="143" actId="2165"/>
          <ac:graphicFrameMkLst>
            <pc:docMk/>
            <pc:sldMk cId="308686640" sldId="299"/>
            <ac:graphicFrameMk id="2" creationId="{754AA55E-D569-4984-AD3A-654C3B95768C}"/>
          </ac:graphicFrameMkLst>
        </pc:graphicFrameChg>
        <pc:graphicFrameChg chg="mod modGraphic">
          <ac:chgData name="ANTONIO MIRRA" userId="030542ff-218f-4953-a0e6-7ff2bbae0d2d" providerId="ADAL" clId="{645E1165-42AA-48C0-A343-BA9206EA6D4C}" dt="2021-05-16T16:16:22.286" v="206" actId="1076"/>
          <ac:graphicFrameMkLst>
            <pc:docMk/>
            <pc:sldMk cId="308686640" sldId="299"/>
            <ac:graphicFrameMk id="6" creationId="{634FBB99-B800-4AE8-9A71-38B9A9A4332B}"/>
          </ac:graphicFrameMkLst>
        </pc:graphicFrameChg>
        <pc:graphicFrameChg chg="mod">
          <ac:chgData name="ANTONIO MIRRA" userId="030542ff-218f-4953-a0e6-7ff2bbae0d2d" providerId="ADAL" clId="{645E1165-42AA-48C0-A343-BA9206EA6D4C}" dt="2021-05-16T16:16:24.967" v="207" actId="1076"/>
          <ac:graphicFrameMkLst>
            <pc:docMk/>
            <pc:sldMk cId="308686640" sldId="299"/>
            <ac:graphicFrameMk id="10" creationId="{5EB9E7B5-005C-4841-B119-57C09EE3391B}"/>
          </ac:graphicFrameMkLst>
        </pc:graphicFrameChg>
        <pc:picChg chg="mod">
          <ac:chgData name="ANTONIO MIRRA" userId="030542ff-218f-4953-a0e6-7ff2bbae0d2d" providerId="ADAL" clId="{645E1165-42AA-48C0-A343-BA9206EA6D4C}" dt="2021-05-16T16:16:10.770" v="204" actId="1076"/>
          <ac:picMkLst>
            <pc:docMk/>
            <pc:sldMk cId="308686640" sldId="299"/>
            <ac:picMk id="9" creationId="{E4E5CDED-B375-463D-B27F-CFAE7E6FDAFE}"/>
          </ac:picMkLst>
        </pc:picChg>
      </pc:sldChg>
      <pc:sldChg chg="addSp delSp modSp mod">
        <pc:chgData name="ANTONIO MIRRA" userId="030542ff-218f-4953-a0e6-7ff2bbae0d2d" providerId="ADAL" clId="{645E1165-42AA-48C0-A343-BA9206EA6D4C}" dt="2021-05-16T16:07:44.613" v="199" actId="1076"/>
        <pc:sldMkLst>
          <pc:docMk/>
          <pc:sldMk cId="47308738" sldId="300"/>
        </pc:sldMkLst>
        <pc:spChg chg="mod">
          <ac:chgData name="ANTONIO MIRRA" userId="030542ff-218f-4953-a0e6-7ff2bbae0d2d" providerId="ADAL" clId="{645E1165-42AA-48C0-A343-BA9206EA6D4C}" dt="2021-05-16T15:57:13.092" v="96" actId="1076"/>
          <ac:spMkLst>
            <pc:docMk/>
            <pc:sldMk cId="47308738" sldId="300"/>
            <ac:spMk id="5" creationId="{411B720D-E0A0-4E74-910D-589858099993}"/>
          </ac:spMkLst>
        </pc:spChg>
        <pc:spChg chg="del">
          <ac:chgData name="ANTONIO MIRRA" userId="030542ff-218f-4953-a0e6-7ff2bbae0d2d" providerId="ADAL" clId="{645E1165-42AA-48C0-A343-BA9206EA6D4C}" dt="2021-05-16T15:57:04.136" v="94" actId="21"/>
          <ac:spMkLst>
            <pc:docMk/>
            <pc:sldMk cId="47308738" sldId="300"/>
            <ac:spMk id="7" creationId="{3127C41A-D9F8-4A52-BC73-D7A97933E151}"/>
          </ac:spMkLst>
        </pc:spChg>
        <pc:spChg chg="del mod">
          <ac:chgData name="ANTONIO MIRRA" userId="030542ff-218f-4953-a0e6-7ff2bbae0d2d" providerId="ADAL" clId="{645E1165-42AA-48C0-A343-BA9206EA6D4C}" dt="2021-05-16T15:57:00.521" v="93" actId="21"/>
          <ac:spMkLst>
            <pc:docMk/>
            <pc:sldMk cId="47308738" sldId="300"/>
            <ac:spMk id="11" creationId="{2EF6BFD8-F853-4722-B84E-F37B914BDDB2}"/>
          </ac:spMkLst>
        </pc:spChg>
        <pc:spChg chg="mod">
          <ac:chgData name="ANTONIO MIRRA" userId="030542ff-218f-4953-a0e6-7ff2bbae0d2d" providerId="ADAL" clId="{645E1165-42AA-48C0-A343-BA9206EA6D4C}" dt="2021-05-16T15:57:36.634" v="101" actId="1076"/>
          <ac:spMkLst>
            <pc:docMk/>
            <pc:sldMk cId="47308738" sldId="300"/>
            <ac:spMk id="18" creationId="{21F75915-B4CC-48FD-A75A-9CDFB3B66E70}"/>
          </ac:spMkLst>
        </pc:spChg>
        <pc:spChg chg="add mod">
          <ac:chgData name="ANTONIO MIRRA" userId="030542ff-218f-4953-a0e6-7ff2bbae0d2d" providerId="ADAL" clId="{645E1165-42AA-48C0-A343-BA9206EA6D4C}" dt="2021-05-16T15:56:39.250" v="90" actId="1076"/>
          <ac:spMkLst>
            <pc:docMk/>
            <pc:sldMk cId="47308738" sldId="300"/>
            <ac:spMk id="19" creationId="{E6ECE9C7-D8D3-46C2-8395-4D8B49F930BA}"/>
          </ac:spMkLst>
        </pc:spChg>
        <pc:spChg chg="add mod">
          <ac:chgData name="ANTONIO MIRRA" userId="030542ff-218f-4953-a0e6-7ff2bbae0d2d" providerId="ADAL" clId="{645E1165-42AA-48C0-A343-BA9206EA6D4C}" dt="2021-05-16T16:07:32.663" v="197"/>
          <ac:spMkLst>
            <pc:docMk/>
            <pc:sldMk cId="47308738" sldId="300"/>
            <ac:spMk id="20" creationId="{81D1CB9F-502E-4701-B5C7-468F296D7A2B}"/>
          </ac:spMkLst>
        </pc:spChg>
        <pc:spChg chg="add mod">
          <ac:chgData name="ANTONIO MIRRA" userId="030542ff-218f-4953-a0e6-7ff2bbae0d2d" providerId="ADAL" clId="{645E1165-42AA-48C0-A343-BA9206EA6D4C}" dt="2021-05-16T16:07:44.613" v="199" actId="1076"/>
          <ac:spMkLst>
            <pc:docMk/>
            <pc:sldMk cId="47308738" sldId="300"/>
            <ac:spMk id="21" creationId="{BD8F6FAE-4BD3-46D3-AA5A-D62133435EDE}"/>
          </ac:spMkLst>
        </pc:spChg>
        <pc:graphicFrameChg chg="modGraphic">
          <ac:chgData name="ANTONIO MIRRA" userId="030542ff-218f-4953-a0e6-7ff2bbae0d2d" providerId="ADAL" clId="{645E1165-42AA-48C0-A343-BA9206EA6D4C}" dt="2021-05-16T15:55:52.488" v="78" actId="2165"/>
          <ac:graphicFrameMkLst>
            <pc:docMk/>
            <pc:sldMk cId="47308738" sldId="300"/>
            <ac:graphicFrameMk id="2" creationId="{754AA55E-D569-4984-AD3A-654C3B95768C}"/>
          </ac:graphicFrameMkLst>
        </pc:graphicFrameChg>
        <pc:graphicFrameChg chg="mod">
          <ac:chgData name="ANTONIO MIRRA" userId="030542ff-218f-4953-a0e6-7ff2bbae0d2d" providerId="ADAL" clId="{645E1165-42AA-48C0-A343-BA9206EA6D4C}" dt="2021-05-16T15:57:34.206" v="100" actId="1076"/>
          <ac:graphicFrameMkLst>
            <pc:docMk/>
            <pc:sldMk cId="47308738" sldId="300"/>
            <ac:graphicFrameMk id="3" creationId="{E847491C-9226-4EE2-8D0F-301756CB2179}"/>
          </ac:graphicFrameMkLst>
        </pc:graphicFrameChg>
        <pc:graphicFrameChg chg="mod">
          <ac:chgData name="ANTONIO MIRRA" userId="030542ff-218f-4953-a0e6-7ff2bbae0d2d" providerId="ADAL" clId="{645E1165-42AA-48C0-A343-BA9206EA6D4C}" dt="2021-05-16T16:01:04.014" v="136" actId="1076"/>
          <ac:graphicFrameMkLst>
            <pc:docMk/>
            <pc:sldMk cId="47308738" sldId="300"/>
            <ac:graphicFrameMk id="6" creationId="{634FBB99-B800-4AE8-9A71-38B9A9A4332B}"/>
          </ac:graphicFrameMkLst>
        </pc:graphicFrameChg>
        <pc:graphicFrameChg chg="mod modGraphic">
          <ac:chgData name="ANTONIO MIRRA" userId="030542ff-218f-4953-a0e6-7ff2bbae0d2d" providerId="ADAL" clId="{645E1165-42AA-48C0-A343-BA9206EA6D4C}" dt="2021-05-16T15:57:30.806" v="99" actId="1076"/>
          <ac:graphicFrameMkLst>
            <pc:docMk/>
            <pc:sldMk cId="47308738" sldId="300"/>
            <ac:graphicFrameMk id="10" creationId="{5EB9E7B5-005C-4841-B119-57C09EE3391B}"/>
          </ac:graphicFrameMkLst>
        </pc:graphicFrameChg>
        <pc:picChg chg="mod">
          <ac:chgData name="ANTONIO MIRRA" userId="030542ff-218f-4953-a0e6-7ff2bbae0d2d" providerId="ADAL" clId="{645E1165-42AA-48C0-A343-BA9206EA6D4C}" dt="2021-05-16T15:57:18.804" v="97" actId="1076"/>
          <ac:picMkLst>
            <pc:docMk/>
            <pc:sldMk cId="47308738" sldId="300"/>
            <ac:picMk id="4" creationId="{4037CAA9-F7C0-4F52-94EC-33F672803629}"/>
          </ac:picMkLst>
        </pc:picChg>
      </pc:sldChg>
      <pc:sldChg chg="addSp delSp modSp mod">
        <pc:chgData name="ANTONIO MIRRA" userId="030542ff-218f-4953-a0e6-7ff2bbae0d2d" providerId="ADAL" clId="{645E1165-42AA-48C0-A343-BA9206EA6D4C}" dt="2021-05-16T16:07:28.827" v="196" actId="1076"/>
        <pc:sldMkLst>
          <pc:docMk/>
          <pc:sldMk cId="724478317" sldId="301"/>
        </pc:sldMkLst>
        <pc:spChg chg="mod">
          <ac:chgData name="ANTONIO MIRRA" userId="030542ff-218f-4953-a0e6-7ff2bbae0d2d" providerId="ADAL" clId="{645E1165-42AA-48C0-A343-BA9206EA6D4C}" dt="2021-05-16T15:57:47.198" v="103" actId="1076"/>
          <ac:spMkLst>
            <pc:docMk/>
            <pc:sldMk cId="724478317" sldId="301"/>
            <ac:spMk id="5" creationId="{411B720D-E0A0-4E74-910D-589858099993}"/>
          </ac:spMkLst>
        </pc:spChg>
        <pc:spChg chg="del mod">
          <ac:chgData name="ANTONIO MIRRA" userId="030542ff-218f-4953-a0e6-7ff2bbae0d2d" providerId="ADAL" clId="{645E1165-42AA-48C0-A343-BA9206EA6D4C}" dt="2021-05-16T16:00:01.250" v="128" actId="21"/>
          <ac:spMkLst>
            <pc:docMk/>
            <pc:sldMk cId="724478317" sldId="301"/>
            <ac:spMk id="7" creationId="{3127C41A-D9F8-4A52-BC73-D7A97933E151}"/>
          </ac:spMkLst>
        </pc:spChg>
        <pc:spChg chg="del">
          <ac:chgData name="ANTONIO MIRRA" userId="030542ff-218f-4953-a0e6-7ff2bbae0d2d" providerId="ADAL" clId="{645E1165-42AA-48C0-A343-BA9206EA6D4C}" dt="2021-05-16T15:59:58.569" v="127" actId="21"/>
          <ac:spMkLst>
            <pc:docMk/>
            <pc:sldMk cId="724478317" sldId="301"/>
            <ac:spMk id="11" creationId="{2EF6BFD8-F853-4722-B84E-F37B914BDDB2}"/>
          </ac:spMkLst>
        </pc:spChg>
        <pc:spChg chg="mod">
          <ac:chgData name="ANTONIO MIRRA" userId="030542ff-218f-4953-a0e6-7ff2bbae0d2d" providerId="ADAL" clId="{645E1165-42AA-48C0-A343-BA9206EA6D4C}" dt="2021-05-16T16:00:51.250" v="135" actId="1076"/>
          <ac:spMkLst>
            <pc:docMk/>
            <pc:sldMk cId="724478317" sldId="301"/>
            <ac:spMk id="18" creationId="{21F75915-B4CC-48FD-A75A-9CDFB3B66E70}"/>
          </ac:spMkLst>
        </pc:spChg>
        <pc:spChg chg="add del mod">
          <ac:chgData name="ANTONIO MIRRA" userId="030542ff-218f-4953-a0e6-7ff2bbae0d2d" providerId="ADAL" clId="{645E1165-42AA-48C0-A343-BA9206EA6D4C}" dt="2021-05-16T15:59:55.010" v="126"/>
          <ac:spMkLst>
            <pc:docMk/>
            <pc:sldMk cId="724478317" sldId="301"/>
            <ac:spMk id="19" creationId="{3D1C071F-B94F-44EE-A9DD-F80AAA88F709}"/>
          </ac:spMkLst>
        </pc:spChg>
        <pc:spChg chg="add mod">
          <ac:chgData name="ANTONIO MIRRA" userId="030542ff-218f-4953-a0e6-7ff2bbae0d2d" providerId="ADAL" clId="{645E1165-42AA-48C0-A343-BA9206EA6D4C}" dt="2021-05-16T16:00:11.293" v="129"/>
          <ac:spMkLst>
            <pc:docMk/>
            <pc:sldMk cId="724478317" sldId="301"/>
            <ac:spMk id="20" creationId="{1C92265C-5E2A-48DF-A1E0-C5E7AB14F216}"/>
          </ac:spMkLst>
        </pc:spChg>
        <pc:spChg chg="add mod">
          <ac:chgData name="ANTONIO MIRRA" userId="030542ff-218f-4953-a0e6-7ff2bbae0d2d" providerId="ADAL" clId="{645E1165-42AA-48C0-A343-BA9206EA6D4C}" dt="2021-05-16T16:07:11.579" v="194"/>
          <ac:spMkLst>
            <pc:docMk/>
            <pc:sldMk cId="724478317" sldId="301"/>
            <ac:spMk id="21" creationId="{3970372C-57B3-4BA3-B66C-496F9B41A198}"/>
          </ac:spMkLst>
        </pc:spChg>
        <pc:spChg chg="add mod">
          <ac:chgData name="ANTONIO MIRRA" userId="030542ff-218f-4953-a0e6-7ff2bbae0d2d" providerId="ADAL" clId="{645E1165-42AA-48C0-A343-BA9206EA6D4C}" dt="2021-05-16T16:07:28.827" v="196" actId="1076"/>
          <ac:spMkLst>
            <pc:docMk/>
            <pc:sldMk cId="724478317" sldId="301"/>
            <ac:spMk id="22" creationId="{5E788DC7-B59A-45B7-82D1-6E5B1367CCA6}"/>
          </ac:spMkLst>
        </pc:spChg>
        <pc:graphicFrameChg chg="add del modGraphic">
          <ac:chgData name="ANTONIO MIRRA" userId="030542ff-218f-4953-a0e6-7ff2bbae0d2d" providerId="ADAL" clId="{645E1165-42AA-48C0-A343-BA9206EA6D4C}" dt="2021-05-16T15:58:21.031" v="111" actId="2165"/>
          <ac:graphicFrameMkLst>
            <pc:docMk/>
            <pc:sldMk cId="724478317" sldId="301"/>
            <ac:graphicFrameMk id="2" creationId="{754AA55E-D569-4984-AD3A-654C3B95768C}"/>
          </ac:graphicFrameMkLst>
        </pc:graphicFrameChg>
        <pc:graphicFrameChg chg="mod modGraphic">
          <ac:chgData name="ANTONIO MIRRA" userId="030542ff-218f-4953-a0e6-7ff2bbae0d2d" providerId="ADAL" clId="{645E1165-42AA-48C0-A343-BA9206EA6D4C}" dt="2021-05-16T16:00:48.566" v="134" actId="1076"/>
          <ac:graphicFrameMkLst>
            <pc:docMk/>
            <pc:sldMk cId="724478317" sldId="301"/>
            <ac:graphicFrameMk id="3" creationId="{E847491C-9226-4EE2-8D0F-301756CB2179}"/>
          </ac:graphicFrameMkLst>
        </pc:graphicFrameChg>
        <pc:graphicFrameChg chg="mod">
          <ac:chgData name="ANTONIO MIRRA" userId="030542ff-218f-4953-a0e6-7ff2bbae0d2d" providerId="ADAL" clId="{645E1165-42AA-48C0-A343-BA9206EA6D4C}" dt="2021-05-16T15:57:50.814" v="104" actId="1076"/>
          <ac:graphicFrameMkLst>
            <pc:docMk/>
            <pc:sldMk cId="724478317" sldId="301"/>
            <ac:graphicFrameMk id="6" creationId="{634FBB99-B800-4AE8-9A71-38B9A9A4332B}"/>
          </ac:graphicFrameMkLst>
        </pc:graphicFrameChg>
        <pc:graphicFrameChg chg="mod modGraphic">
          <ac:chgData name="ANTONIO MIRRA" userId="030542ff-218f-4953-a0e6-7ff2bbae0d2d" providerId="ADAL" clId="{645E1165-42AA-48C0-A343-BA9206EA6D4C}" dt="2021-05-16T16:00:44.705" v="133" actId="14100"/>
          <ac:graphicFrameMkLst>
            <pc:docMk/>
            <pc:sldMk cId="724478317" sldId="301"/>
            <ac:graphicFrameMk id="10" creationId="{5EB9E7B5-005C-4841-B119-57C09EE3391B}"/>
          </ac:graphicFrameMkLst>
        </pc:graphicFrameChg>
        <pc:picChg chg="mod">
          <ac:chgData name="ANTONIO MIRRA" userId="030542ff-218f-4953-a0e6-7ff2bbae0d2d" providerId="ADAL" clId="{645E1165-42AA-48C0-A343-BA9206EA6D4C}" dt="2021-05-16T15:57:43.475" v="102" actId="1076"/>
          <ac:picMkLst>
            <pc:docMk/>
            <pc:sldMk cId="724478317" sldId="301"/>
            <ac:picMk id="4" creationId="{4037CAA9-F7C0-4F52-94EC-33F672803629}"/>
          </ac:picMkLst>
        </pc:picChg>
      </pc:sldChg>
      <pc:sldChg chg="addSp delSp modSp mod">
        <pc:chgData name="ANTONIO MIRRA" userId="030542ff-218f-4953-a0e6-7ff2bbae0d2d" providerId="ADAL" clId="{645E1165-42AA-48C0-A343-BA9206EA6D4C}" dt="2021-05-16T16:17:51.206" v="214" actId="1076"/>
        <pc:sldMkLst>
          <pc:docMk/>
          <pc:sldMk cId="1479834421" sldId="302"/>
        </pc:sldMkLst>
        <pc:spChg chg="mod">
          <ac:chgData name="ANTONIO MIRRA" userId="030542ff-218f-4953-a0e6-7ff2bbae0d2d" providerId="ADAL" clId="{645E1165-42AA-48C0-A343-BA9206EA6D4C}" dt="2021-05-16T16:17:25.576" v="211" actId="1076"/>
          <ac:spMkLst>
            <pc:docMk/>
            <pc:sldMk cId="1479834421" sldId="302"/>
            <ac:spMk id="5" creationId="{411B720D-E0A0-4E74-910D-589858099993}"/>
          </ac:spMkLst>
        </pc:spChg>
        <pc:spChg chg="del">
          <ac:chgData name="ANTONIO MIRRA" userId="030542ff-218f-4953-a0e6-7ff2bbae0d2d" providerId="ADAL" clId="{645E1165-42AA-48C0-A343-BA9206EA6D4C}" dt="2021-05-16T16:04:17.380" v="169" actId="21"/>
          <ac:spMkLst>
            <pc:docMk/>
            <pc:sldMk cId="1479834421" sldId="302"/>
            <ac:spMk id="7" creationId="{3127C41A-D9F8-4A52-BC73-D7A97933E151}"/>
          </ac:spMkLst>
        </pc:spChg>
        <pc:spChg chg="del mod">
          <ac:chgData name="ANTONIO MIRRA" userId="030542ff-218f-4953-a0e6-7ff2bbae0d2d" providerId="ADAL" clId="{645E1165-42AA-48C0-A343-BA9206EA6D4C}" dt="2021-05-16T16:04:13.874" v="168" actId="21"/>
          <ac:spMkLst>
            <pc:docMk/>
            <pc:sldMk cId="1479834421" sldId="302"/>
            <ac:spMk id="11" creationId="{2EF6BFD8-F853-4722-B84E-F37B914BDDB2}"/>
          </ac:spMkLst>
        </pc:spChg>
        <pc:spChg chg="add mod">
          <ac:chgData name="ANTONIO MIRRA" userId="030542ff-218f-4953-a0e6-7ff2bbae0d2d" providerId="ADAL" clId="{645E1165-42AA-48C0-A343-BA9206EA6D4C}" dt="2021-05-16T16:03:54.782" v="166"/>
          <ac:spMkLst>
            <pc:docMk/>
            <pc:sldMk cId="1479834421" sldId="302"/>
            <ac:spMk id="19" creationId="{4928C889-AD8F-431A-B472-54E0757C7B34}"/>
          </ac:spMkLst>
        </pc:spChg>
        <pc:spChg chg="add mod">
          <ac:chgData name="ANTONIO MIRRA" userId="030542ff-218f-4953-a0e6-7ff2bbae0d2d" providerId="ADAL" clId="{645E1165-42AA-48C0-A343-BA9206EA6D4C}" dt="2021-05-16T16:06:50.207" v="188"/>
          <ac:spMkLst>
            <pc:docMk/>
            <pc:sldMk cId="1479834421" sldId="302"/>
            <ac:spMk id="20" creationId="{032E5007-5E31-47A2-A609-E28CFC5FABD2}"/>
          </ac:spMkLst>
        </pc:spChg>
        <pc:spChg chg="mod">
          <ac:chgData name="ANTONIO MIRRA" userId="030542ff-218f-4953-a0e6-7ff2bbae0d2d" providerId="ADAL" clId="{645E1165-42AA-48C0-A343-BA9206EA6D4C}" dt="2021-05-16T16:17:51.206" v="214" actId="1076"/>
          <ac:spMkLst>
            <pc:docMk/>
            <pc:sldMk cId="1479834421" sldId="302"/>
            <ac:spMk id="21" creationId="{50F14BC9-07E3-4380-A486-C5F529324138}"/>
          </ac:spMkLst>
        </pc:spChg>
        <pc:spChg chg="add mod">
          <ac:chgData name="ANTONIO MIRRA" userId="030542ff-218f-4953-a0e6-7ff2bbae0d2d" providerId="ADAL" clId="{645E1165-42AA-48C0-A343-BA9206EA6D4C}" dt="2021-05-16T16:06:57.546" v="190" actId="1076"/>
          <ac:spMkLst>
            <pc:docMk/>
            <pc:sldMk cId="1479834421" sldId="302"/>
            <ac:spMk id="22" creationId="{9D70CC79-1D4B-41F7-88F5-ECBB3FAD9228}"/>
          </ac:spMkLst>
        </pc:spChg>
        <pc:graphicFrameChg chg="modGraphic">
          <ac:chgData name="ANTONIO MIRRA" userId="030542ff-218f-4953-a0e6-7ff2bbae0d2d" providerId="ADAL" clId="{645E1165-42AA-48C0-A343-BA9206EA6D4C}" dt="2021-05-16T16:02:53.746" v="153" actId="2165"/>
          <ac:graphicFrameMkLst>
            <pc:docMk/>
            <pc:sldMk cId="1479834421" sldId="302"/>
            <ac:graphicFrameMk id="2" creationId="{754AA55E-D569-4984-AD3A-654C3B95768C}"/>
          </ac:graphicFrameMkLst>
        </pc:graphicFrameChg>
        <pc:graphicFrameChg chg="mod">
          <ac:chgData name="ANTONIO MIRRA" userId="030542ff-218f-4953-a0e6-7ff2bbae0d2d" providerId="ADAL" clId="{645E1165-42AA-48C0-A343-BA9206EA6D4C}" dt="2021-05-16T16:17:40.085" v="212" actId="1076"/>
          <ac:graphicFrameMkLst>
            <pc:docMk/>
            <pc:sldMk cId="1479834421" sldId="302"/>
            <ac:graphicFrameMk id="6" creationId="{634FBB99-B800-4AE8-9A71-38B9A9A4332B}"/>
          </ac:graphicFrameMkLst>
        </pc:graphicFrameChg>
        <pc:graphicFrameChg chg="mod modGraphic">
          <ac:chgData name="ANTONIO MIRRA" userId="030542ff-218f-4953-a0e6-7ff2bbae0d2d" providerId="ADAL" clId="{645E1165-42AA-48C0-A343-BA9206EA6D4C}" dt="2021-05-16T16:17:47.694" v="213" actId="1076"/>
          <ac:graphicFrameMkLst>
            <pc:docMk/>
            <pc:sldMk cId="1479834421" sldId="302"/>
            <ac:graphicFrameMk id="10" creationId="{5EB9E7B5-005C-4841-B119-57C09EE3391B}"/>
          </ac:graphicFrameMkLst>
        </pc:graphicFrameChg>
        <pc:graphicFrameChg chg="mod modGraphic">
          <ac:chgData name="ANTONIO MIRRA" userId="030542ff-218f-4953-a0e6-7ff2bbae0d2d" providerId="ADAL" clId="{645E1165-42AA-48C0-A343-BA9206EA6D4C}" dt="2021-05-16T16:17:47.694" v="213" actId="1076"/>
          <ac:graphicFrameMkLst>
            <pc:docMk/>
            <pc:sldMk cId="1479834421" sldId="302"/>
            <ac:graphicFrameMk id="18" creationId="{06A169F3-93A6-4A8F-B1F7-4B37A85D2709}"/>
          </ac:graphicFrameMkLst>
        </pc:graphicFrameChg>
        <pc:picChg chg="mod">
          <ac:chgData name="ANTONIO MIRRA" userId="030542ff-218f-4953-a0e6-7ff2bbae0d2d" providerId="ADAL" clId="{645E1165-42AA-48C0-A343-BA9206EA6D4C}" dt="2021-05-16T16:17:25.576" v="211" actId="1076"/>
          <ac:picMkLst>
            <pc:docMk/>
            <pc:sldMk cId="1479834421" sldId="302"/>
            <ac:picMk id="9" creationId="{E4E5CDED-B375-463D-B27F-CFAE7E6FDAFE}"/>
          </ac:picMkLst>
        </pc:picChg>
      </pc:sldChg>
      <pc:sldChg chg="addSp delSp modSp mod">
        <pc:chgData name="ANTONIO MIRRA" userId="030542ff-218f-4953-a0e6-7ff2bbae0d2d" providerId="ADAL" clId="{645E1165-42AA-48C0-A343-BA9206EA6D4C}" dt="2021-05-16T16:18:07.897" v="216" actId="1076"/>
        <pc:sldMkLst>
          <pc:docMk/>
          <pc:sldMk cId="866205791" sldId="303"/>
        </pc:sldMkLst>
        <pc:spChg chg="mod">
          <ac:chgData name="ANTONIO MIRRA" userId="030542ff-218f-4953-a0e6-7ff2bbae0d2d" providerId="ADAL" clId="{645E1165-42AA-48C0-A343-BA9206EA6D4C}" dt="2021-05-16T16:18:04.548" v="215" actId="1076"/>
          <ac:spMkLst>
            <pc:docMk/>
            <pc:sldMk cId="866205791" sldId="303"/>
            <ac:spMk id="5" creationId="{411B720D-E0A0-4E74-910D-589858099993}"/>
          </ac:spMkLst>
        </pc:spChg>
        <pc:spChg chg="del">
          <ac:chgData name="ANTONIO MIRRA" userId="030542ff-218f-4953-a0e6-7ff2bbae0d2d" providerId="ADAL" clId="{645E1165-42AA-48C0-A343-BA9206EA6D4C}" dt="2021-05-16T16:06:08.636" v="184" actId="21"/>
          <ac:spMkLst>
            <pc:docMk/>
            <pc:sldMk cId="866205791" sldId="303"/>
            <ac:spMk id="7" creationId="{3127C41A-D9F8-4A52-BC73-D7A97933E151}"/>
          </ac:spMkLst>
        </pc:spChg>
        <pc:spChg chg="del mod">
          <ac:chgData name="ANTONIO MIRRA" userId="030542ff-218f-4953-a0e6-7ff2bbae0d2d" providerId="ADAL" clId="{645E1165-42AA-48C0-A343-BA9206EA6D4C}" dt="2021-05-16T16:06:06.556" v="183" actId="21"/>
          <ac:spMkLst>
            <pc:docMk/>
            <pc:sldMk cId="866205791" sldId="303"/>
            <ac:spMk id="11" creationId="{2EF6BFD8-F853-4722-B84E-F37B914BDDB2}"/>
          </ac:spMkLst>
        </pc:spChg>
        <pc:spChg chg="add mod">
          <ac:chgData name="ANTONIO MIRRA" userId="030542ff-218f-4953-a0e6-7ff2bbae0d2d" providerId="ADAL" clId="{645E1165-42AA-48C0-A343-BA9206EA6D4C}" dt="2021-05-16T16:05:06.516" v="180"/>
          <ac:spMkLst>
            <pc:docMk/>
            <pc:sldMk cId="866205791" sldId="303"/>
            <ac:spMk id="18" creationId="{62D7912D-9906-401D-84C5-CD0D86A36B1D}"/>
          </ac:spMkLst>
        </pc:spChg>
        <pc:spChg chg="add mod">
          <ac:chgData name="ANTONIO MIRRA" userId="030542ff-218f-4953-a0e6-7ff2bbae0d2d" providerId="ADAL" clId="{645E1165-42AA-48C0-A343-BA9206EA6D4C}" dt="2021-05-16T16:06:39.454" v="185"/>
          <ac:spMkLst>
            <pc:docMk/>
            <pc:sldMk cId="866205791" sldId="303"/>
            <ac:spMk id="20" creationId="{3C47A524-94B1-47DD-A810-D6458CC22470}"/>
          </ac:spMkLst>
        </pc:spChg>
        <pc:spChg chg="mod">
          <ac:chgData name="ANTONIO MIRRA" userId="030542ff-218f-4953-a0e6-7ff2bbae0d2d" providerId="ADAL" clId="{645E1165-42AA-48C0-A343-BA9206EA6D4C}" dt="2021-05-16T16:18:07.897" v="216" actId="1076"/>
          <ac:spMkLst>
            <pc:docMk/>
            <pc:sldMk cId="866205791" sldId="303"/>
            <ac:spMk id="21" creationId="{50F14BC9-07E3-4380-A486-C5F529324138}"/>
          </ac:spMkLst>
        </pc:spChg>
        <pc:spChg chg="add mod">
          <ac:chgData name="ANTONIO MIRRA" userId="030542ff-218f-4953-a0e6-7ff2bbae0d2d" providerId="ADAL" clId="{645E1165-42AA-48C0-A343-BA9206EA6D4C}" dt="2021-05-16T16:06:47.678" v="187" actId="1076"/>
          <ac:spMkLst>
            <pc:docMk/>
            <pc:sldMk cId="866205791" sldId="303"/>
            <ac:spMk id="22" creationId="{4051752E-DDAE-41E7-A811-66E9EDB40C5F}"/>
          </ac:spMkLst>
        </pc:spChg>
        <pc:graphicFrameChg chg="add del modGraphic">
          <ac:chgData name="ANTONIO MIRRA" userId="030542ff-218f-4953-a0e6-7ff2bbae0d2d" providerId="ADAL" clId="{645E1165-42AA-48C0-A343-BA9206EA6D4C}" dt="2021-05-16T16:04:35.715" v="174" actId="2165"/>
          <ac:graphicFrameMkLst>
            <pc:docMk/>
            <pc:sldMk cId="866205791" sldId="303"/>
            <ac:graphicFrameMk id="2" creationId="{754AA55E-D569-4984-AD3A-654C3B95768C}"/>
          </ac:graphicFrameMkLst>
        </pc:graphicFrameChg>
        <pc:graphicFrameChg chg="mod">
          <ac:chgData name="ANTONIO MIRRA" userId="030542ff-218f-4953-a0e6-7ff2bbae0d2d" providerId="ADAL" clId="{645E1165-42AA-48C0-A343-BA9206EA6D4C}" dt="2021-05-16T16:18:04.548" v="215" actId="1076"/>
          <ac:graphicFrameMkLst>
            <pc:docMk/>
            <pc:sldMk cId="866205791" sldId="303"/>
            <ac:graphicFrameMk id="6" creationId="{634FBB99-B800-4AE8-9A71-38B9A9A4332B}"/>
          </ac:graphicFrameMkLst>
        </pc:graphicFrameChg>
        <pc:graphicFrameChg chg="mod modGraphic">
          <ac:chgData name="ANTONIO MIRRA" userId="030542ff-218f-4953-a0e6-7ff2bbae0d2d" providerId="ADAL" clId="{645E1165-42AA-48C0-A343-BA9206EA6D4C}" dt="2021-05-16T16:18:04.548" v="215" actId="1076"/>
          <ac:graphicFrameMkLst>
            <pc:docMk/>
            <pc:sldMk cId="866205791" sldId="303"/>
            <ac:graphicFrameMk id="10" creationId="{5EB9E7B5-005C-4841-B119-57C09EE3391B}"/>
          </ac:graphicFrameMkLst>
        </pc:graphicFrameChg>
        <pc:graphicFrameChg chg="mod modGraphic">
          <ac:chgData name="ANTONIO MIRRA" userId="030542ff-218f-4953-a0e6-7ff2bbae0d2d" providerId="ADAL" clId="{645E1165-42AA-48C0-A343-BA9206EA6D4C}" dt="2021-05-16T16:18:04.548" v="215" actId="1076"/>
          <ac:graphicFrameMkLst>
            <pc:docMk/>
            <pc:sldMk cId="866205791" sldId="303"/>
            <ac:graphicFrameMk id="19" creationId="{2AD9322A-AE31-47C1-BB72-F2E5306AA78C}"/>
          </ac:graphicFrameMkLst>
        </pc:graphicFrameChg>
        <pc:picChg chg="mod">
          <ac:chgData name="ANTONIO MIRRA" userId="030542ff-218f-4953-a0e6-7ff2bbae0d2d" providerId="ADAL" clId="{645E1165-42AA-48C0-A343-BA9206EA6D4C}" dt="2021-05-16T16:18:04.548" v="215" actId="1076"/>
          <ac:picMkLst>
            <pc:docMk/>
            <pc:sldMk cId="866205791" sldId="303"/>
            <ac:picMk id="9" creationId="{E4E5CDED-B375-463D-B27F-CFAE7E6FDAFE}"/>
          </ac:picMkLst>
        </pc:picChg>
      </pc:sldChg>
      <pc:sldChg chg="addSp delSp modSp add mod ord">
        <pc:chgData name="ANTONIO MIRRA" userId="030542ff-218f-4953-a0e6-7ff2bbae0d2d" providerId="ADAL" clId="{645E1165-42AA-48C0-A343-BA9206EA6D4C}" dt="2021-05-16T15:51:45.207" v="60" actId="14100"/>
        <pc:sldMkLst>
          <pc:docMk/>
          <pc:sldMk cId="1313322773" sldId="304"/>
        </pc:sldMkLst>
        <pc:spChg chg="del">
          <ac:chgData name="ANTONIO MIRRA" userId="030542ff-218f-4953-a0e6-7ff2bbae0d2d" providerId="ADAL" clId="{645E1165-42AA-48C0-A343-BA9206EA6D4C}" dt="2021-05-16T15:47:17.877" v="13" actId="21"/>
          <ac:spMkLst>
            <pc:docMk/>
            <pc:sldMk cId="1313322773" sldId="304"/>
            <ac:spMk id="3" creationId="{824FF84D-BBE2-415A-8571-993E7EB2C832}"/>
          </ac:spMkLst>
        </pc:spChg>
        <pc:spChg chg="del">
          <ac:chgData name="ANTONIO MIRRA" userId="030542ff-218f-4953-a0e6-7ff2bbae0d2d" providerId="ADAL" clId="{645E1165-42AA-48C0-A343-BA9206EA6D4C}" dt="2021-05-16T15:47:15.426" v="12" actId="21"/>
          <ac:spMkLst>
            <pc:docMk/>
            <pc:sldMk cId="1313322773" sldId="304"/>
            <ac:spMk id="4" creationId="{9956D92F-47C5-4B15-BCEA-A3F362ED7201}"/>
          </ac:spMkLst>
        </pc:spChg>
        <pc:spChg chg="add mod">
          <ac:chgData name="ANTONIO MIRRA" userId="030542ff-218f-4953-a0e6-7ff2bbae0d2d" providerId="ADAL" clId="{645E1165-42AA-48C0-A343-BA9206EA6D4C}" dt="2021-05-16T15:48:23.125" v="18"/>
          <ac:spMkLst>
            <pc:docMk/>
            <pc:sldMk cId="1313322773" sldId="304"/>
            <ac:spMk id="10" creationId="{FE6521E7-BBAF-4904-B64E-7AFE50BCC150}"/>
          </ac:spMkLst>
        </pc:spChg>
        <pc:spChg chg="add mod">
          <ac:chgData name="ANTONIO MIRRA" userId="030542ff-218f-4953-a0e6-7ff2bbae0d2d" providerId="ADAL" clId="{645E1165-42AA-48C0-A343-BA9206EA6D4C}" dt="2021-05-16T15:48:51.852" v="21"/>
          <ac:spMkLst>
            <pc:docMk/>
            <pc:sldMk cId="1313322773" sldId="304"/>
            <ac:spMk id="13" creationId="{2EF649D8-53C8-4487-81EC-555B49812650}"/>
          </ac:spMkLst>
        </pc:spChg>
        <pc:spChg chg="add mod">
          <ac:chgData name="ANTONIO MIRRA" userId="030542ff-218f-4953-a0e6-7ff2bbae0d2d" providerId="ADAL" clId="{645E1165-42AA-48C0-A343-BA9206EA6D4C}" dt="2021-05-16T15:49:02.790" v="23" actId="1076"/>
          <ac:spMkLst>
            <pc:docMk/>
            <pc:sldMk cId="1313322773" sldId="304"/>
            <ac:spMk id="14" creationId="{4EDCB9ED-CF5F-4CFC-830C-529D1C64F740}"/>
          </ac:spMkLst>
        </pc:spChg>
        <pc:graphicFrameChg chg="add del mod modGraphic">
          <ac:chgData name="ANTONIO MIRRA" userId="030542ff-218f-4953-a0e6-7ff2bbae0d2d" providerId="ADAL" clId="{645E1165-42AA-48C0-A343-BA9206EA6D4C}" dt="2021-05-16T15:51:45.207" v="60" actId="14100"/>
          <ac:graphicFrameMkLst>
            <pc:docMk/>
            <pc:sldMk cId="1313322773" sldId="304"/>
            <ac:graphicFrameMk id="2" creationId="{754AA55E-D569-4984-AD3A-654C3B95768C}"/>
          </ac:graphicFrameMkLst>
        </pc:graphicFrameChg>
      </pc:sldChg>
    </pc:docChg>
  </pc:docChgLst>
</pc:chgInfo>
</file>

<file path=ppt/media/image1.png>
</file>

<file path=ppt/media/image2.png>
</file>

<file path=ppt/media/image3.png>
</file>

<file path=ppt/media/image4.jpe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F92B4C-98AA-4C45-BAB2-0A25F9BEBE86}" type="datetimeFigureOut">
              <a:rPr lang="it-IT" smtClean="0"/>
              <a:t>24/05/2021</a:t>
            </a:fld>
            <a:endParaRPr lang="it-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094E99-6323-4E68-81A8-CFEF8DCC29B2}" type="slidenum">
              <a:rPr lang="it-IT" smtClean="0"/>
              <a:t>‹N›</a:t>
            </a:fld>
            <a:endParaRPr lang="it-IT"/>
          </a:p>
        </p:txBody>
      </p:sp>
    </p:spTree>
    <p:extLst>
      <p:ext uri="{BB962C8B-B14F-4D97-AF65-F5344CB8AC3E}">
        <p14:creationId xmlns:p14="http://schemas.microsoft.com/office/powerpoint/2010/main" val="2926487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43</a:t>
            </a:fld>
            <a:endParaRPr lang="it-IT"/>
          </a:p>
        </p:txBody>
      </p:sp>
    </p:spTree>
    <p:extLst>
      <p:ext uri="{BB962C8B-B14F-4D97-AF65-F5344CB8AC3E}">
        <p14:creationId xmlns:p14="http://schemas.microsoft.com/office/powerpoint/2010/main" val="7899455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52</a:t>
            </a:fld>
            <a:endParaRPr lang="it-IT"/>
          </a:p>
        </p:txBody>
      </p:sp>
    </p:spTree>
    <p:extLst>
      <p:ext uri="{BB962C8B-B14F-4D97-AF65-F5344CB8AC3E}">
        <p14:creationId xmlns:p14="http://schemas.microsoft.com/office/powerpoint/2010/main" val="35639313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53</a:t>
            </a:fld>
            <a:endParaRPr lang="it-IT"/>
          </a:p>
        </p:txBody>
      </p:sp>
    </p:spTree>
    <p:extLst>
      <p:ext uri="{BB962C8B-B14F-4D97-AF65-F5344CB8AC3E}">
        <p14:creationId xmlns:p14="http://schemas.microsoft.com/office/powerpoint/2010/main" val="22846265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54</a:t>
            </a:fld>
            <a:endParaRPr lang="it-IT"/>
          </a:p>
        </p:txBody>
      </p:sp>
    </p:spTree>
    <p:extLst>
      <p:ext uri="{BB962C8B-B14F-4D97-AF65-F5344CB8AC3E}">
        <p14:creationId xmlns:p14="http://schemas.microsoft.com/office/powerpoint/2010/main" val="2112875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55</a:t>
            </a:fld>
            <a:endParaRPr lang="it-IT"/>
          </a:p>
        </p:txBody>
      </p:sp>
    </p:spTree>
    <p:extLst>
      <p:ext uri="{BB962C8B-B14F-4D97-AF65-F5344CB8AC3E}">
        <p14:creationId xmlns:p14="http://schemas.microsoft.com/office/powerpoint/2010/main" val="2639025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56</a:t>
            </a:fld>
            <a:endParaRPr lang="it-IT"/>
          </a:p>
        </p:txBody>
      </p:sp>
    </p:spTree>
    <p:extLst>
      <p:ext uri="{BB962C8B-B14F-4D97-AF65-F5344CB8AC3E}">
        <p14:creationId xmlns:p14="http://schemas.microsoft.com/office/powerpoint/2010/main" val="4289590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57</a:t>
            </a:fld>
            <a:endParaRPr lang="it-IT"/>
          </a:p>
        </p:txBody>
      </p:sp>
    </p:spTree>
    <p:extLst>
      <p:ext uri="{BB962C8B-B14F-4D97-AF65-F5344CB8AC3E}">
        <p14:creationId xmlns:p14="http://schemas.microsoft.com/office/powerpoint/2010/main" val="16056270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58</a:t>
            </a:fld>
            <a:endParaRPr lang="it-IT"/>
          </a:p>
        </p:txBody>
      </p:sp>
    </p:spTree>
    <p:extLst>
      <p:ext uri="{BB962C8B-B14F-4D97-AF65-F5344CB8AC3E}">
        <p14:creationId xmlns:p14="http://schemas.microsoft.com/office/powerpoint/2010/main" val="431701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59</a:t>
            </a:fld>
            <a:endParaRPr lang="it-IT"/>
          </a:p>
        </p:txBody>
      </p:sp>
    </p:spTree>
    <p:extLst>
      <p:ext uri="{BB962C8B-B14F-4D97-AF65-F5344CB8AC3E}">
        <p14:creationId xmlns:p14="http://schemas.microsoft.com/office/powerpoint/2010/main" val="3303887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60</a:t>
            </a:fld>
            <a:endParaRPr lang="it-IT"/>
          </a:p>
        </p:txBody>
      </p:sp>
    </p:spTree>
    <p:extLst>
      <p:ext uri="{BB962C8B-B14F-4D97-AF65-F5344CB8AC3E}">
        <p14:creationId xmlns:p14="http://schemas.microsoft.com/office/powerpoint/2010/main" val="948664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44</a:t>
            </a:fld>
            <a:endParaRPr lang="it-IT"/>
          </a:p>
        </p:txBody>
      </p:sp>
    </p:spTree>
    <p:extLst>
      <p:ext uri="{BB962C8B-B14F-4D97-AF65-F5344CB8AC3E}">
        <p14:creationId xmlns:p14="http://schemas.microsoft.com/office/powerpoint/2010/main" val="4270763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45</a:t>
            </a:fld>
            <a:endParaRPr lang="it-IT"/>
          </a:p>
        </p:txBody>
      </p:sp>
    </p:spTree>
    <p:extLst>
      <p:ext uri="{BB962C8B-B14F-4D97-AF65-F5344CB8AC3E}">
        <p14:creationId xmlns:p14="http://schemas.microsoft.com/office/powerpoint/2010/main" val="3129715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46</a:t>
            </a:fld>
            <a:endParaRPr lang="it-IT"/>
          </a:p>
        </p:txBody>
      </p:sp>
    </p:spTree>
    <p:extLst>
      <p:ext uri="{BB962C8B-B14F-4D97-AF65-F5344CB8AC3E}">
        <p14:creationId xmlns:p14="http://schemas.microsoft.com/office/powerpoint/2010/main" val="4248089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47</a:t>
            </a:fld>
            <a:endParaRPr lang="it-IT"/>
          </a:p>
        </p:txBody>
      </p:sp>
    </p:spTree>
    <p:extLst>
      <p:ext uri="{BB962C8B-B14F-4D97-AF65-F5344CB8AC3E}">
        <p14:creationId xmlns:p14="http://schemas.microsoft.com/office/powerpoint/2010/main" val="4084065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48</a:t>
            </a:fld>
            <a:endParaRPr lang="it-IT"/>
          </a:p>
        </p:txBody>
      </p:sp>
    </p:spTree>
    <p:extLst>
      <p:ext uri="{BB962C8B-B14F-4D97-AF65-F5344CB8AC3E}">
        <p14:creationId xmlns:p14="http://schemas.microsoft.com/office/powerpoint/2010/main" val="3863302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49</a:t>
            </a:fld>
            <a:endParaRPr lang="it-IT"/>
          </a:p>
        </p:txBody>
      </p:sp>
    </p:spTree>
    <p:extLst>
      <p:ext uri="{BB962C8B-B14F-4D97-AF65-F5344CB8AC3E}">
        <p14:creationId xmlns:p14="http://schemas.microsoft.com/office/powerpoint/2010/main" val="2925111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50</a:t>
            </a:fld>
            <a:endParaRPr lang="it-IT"/>
          </a:p>
        </p:txBody>
      </p:sp>
    </p:spTree>
    <p:extLst>
      <p:ext uri="{BB962C8B-B14F-4D97-AF65-F5344CB8AC3E}">
        <p14:creationId xmlns:p14="http://schemas.microsoft.com/office/powerpoint/2010/main" val="3849621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A2094E99-6323-4E68-81A8-CFEF8DCC29B2}" type="slidenum">
              <a:rPr lang="it-IT" smtClean="0"/>
              <a:t>51</a:t>
            </a:fld>
            <a:endParaRPr lang="it-IT"/>
          </a:p>
        </p:txBody>
      </p:sp>
    </p:spTree>
    <p:extLst>
      <p:ext uri="{BB962C8B-B14F-4D97-AF65-F5344CB8AC3E}">
        <p14:creationId xmlns:p14="http://schemas.microsoft.com/office/powerpoint/2010/main" val="4180213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B2A8F-AFC1-472B-88D1-0DB42102C1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id="{65FFBD2C-0D11-4761-BDAE-51DA96B4FF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4D88B09B-77CA-4D50-8837-91E25A4822D6}"/>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119C25E5-52EE-4163-A535-9F495F1A2D4A}"/>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0EA39D85-43B0-46B6-99B8-2AFE34E012E5}"/>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2642434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9D05D-A88C-40C4-B522-AEBE86EA0229}"/>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56425C38-6565-4C07-BF5D-2385087552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B989A633-01F9-4B70-92AD-D51BE54E8335}"/>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F548CF4B-D2C9-4A72-B5D6-0C32E6076E47}"/>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31CF491B-7154-4509-9EFD-40AC0B9726F3}"/>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408614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7C8CE7-03A7-4C7A-A415-202662E935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41514C0B-E3F0-4693-9FDE-10BDC57D0C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D5179B0A-108B-4CFE-B1D6-99D8DFCD9C2F}"/>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F92E328C-1CE4-4A50-93B3-9F2E7D5248BF}"/>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761DE50D-B3A2-42CE-B9C3-A4320C02B8BD}"/>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2350179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B1A40-2492-4B2D-8E97-C18A056093B4}"/>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0A448CF2-529D-40C0-A40C-819A8BC756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97DD7980-AE58-47EA-A4EA-DA46B687E740}"/>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774E0532-7D44-4894-86D6-D14D6855366E}"/>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8E599C7B-F7A8-4571-813F-0FFF690271BB}"/>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1953942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A2351-451E-4513-9927-56CEFAAACC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221BE6E7-AB1B-4C49-999A-A2B7D1C756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3016EB-95F5-4EE9-BFB9-E9881DD3438A}"/>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603122CC-F644-40B9-8D50-3BF7C870AA4B}"/>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A93143D2-9F8A-4860-BD6F-63C90342328A}"/>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451536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D234C-E931-4D0D-95B9-E1A44DE0759C}"/>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14EC16B9-54A6-4E55-94BD-BD443CB04D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E5D03F65-1700-4F2A-BCBC-4E56DE16E2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258ADD55-4C82-44A5-B444-96C6280944E4}"/>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6" name="Footer Placeholder 5">
            <a:extLst>
              <a:ext uri="{FF2B5EF4-FFF2-40B4-BE49-F238E27FC236}">
                <a16:creationId xmlns:a16="http://schemas.microsoft.com/office/drawing/2014/main" id="{9B499725-BA38-40D4-BAAE-FF05B74199B0}"/>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72082BAE-C48D-4E75-9EFC-413323D040ED}"/>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343601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66573-DA24-45B2-A266-C9D3FFDCE92A}"/>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5B05A3E9-ECB8-4EEB-A6F3-B0C8962B76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36BB52-7729-4102-955E-7655354CA3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E0328EA6-1CE9-44FA-B817-23896E2505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3BCFDD-449A-488B-8F2D-F35965C3AD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71DB6812-579E-47AA-9C8D-ADE4B1DDE1AB}"/>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8" name="Footer Placeholder 7">
            <a:extLst>
              <a:ext uri="{FF2B5EF4-FFF2-40B4-BE49-F238E27FC236}">
                <a16:creationId xmlns:a16="http://schemas.microsoft.com/office/drawing/2014/main" id="{0780FBA5-A90A-4AF6-8B97-BF163998F040}"/>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id="{60ED1A03-D2C7-43BB-9E94-C3CFBF9F8296}"/>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520066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76160-3158-49AD-8C29-53E0F710F988}"/>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E02D1C59-9B5D-4196-8D5F-824D833A3C05}"/>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4" name="Footer Placeholder 3">
            <a:extLst>
              <a:ext uri="{FF2B5EF4-FFF2-40B4-BE49-F238E27FC236}">
                <a16:creationId xmlns:a16="http://schemas.microsoft.com/office/drawing/2014/main" id="{A7A2238B-A56C-465D-926E-9C20DA723063}"/>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79EC1A82-B165-481A-B609-2E517C0A2291}"/>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3690433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F0E5A0-9570-4C8B-810A-68D29B61526A}"/>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3" name="Footer Placeholder 2">
            <a:extLst>
              <a:ext uri="{FF2B5EF4-FFF2-40B4-BE49-F238E27FC236}">
                <a16:creationId xmlns:a16="http://schemas.microsoft.com/office/drawing/2014/main" id="{BE3A207C-CEAB-4E44-A96D-79F51EC40D85}"/>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3641B647-5907-424E-869A-A8AC822355BC}"/>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1632955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FE3A9-5314-43F2-9DA1-2B64399176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61F0F0C2-4DE2-4AF8-9F03-4DD29DBE32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EE100285-D6B4-41C7-A76F-70F37BE864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B2603A-7505-4784-94C1-292CD1F4DB37}"/>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6" name="Footer Placeholder 5">
            <a:extLst>
              <a:ext uri="{FF2B5EF4-FFF2-40B4-BE49-F238E27FC236}">
                <a16:creationId xmlns:a16="http://schemas.microsoft.com/office/drawing/2014/main" id="{60799503-F535-4BB6-8972-165B524CAB36}"/>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EF65B681-0AF6-40B7-B290-46A1DD49CAAE}"/>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2252429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93E2C-D7AF-4BDD-9ED0-F1CD2C5252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957956C2-BCDC-4617-A89E-52D47EF906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id="{6762DD6C-3162-407D-93A4-F5CA0A2FB5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6BAC41-E75B-4ADA-AA4C-1E97246B9A04}"/>
              </a:ext>
            </a:extLst>
          </p:cNvPr>
          <p:cNvSpPr>
            <a:spLocks noGrp="1"/>
          </p:cNvSpPr>
          <p:nvPr>
            <p:ph type="dt" sz="half" idx="10"/>
          </p:nvPr>
        </p:nvSpPr>
        <p:spPr/>
        <p:txBody>
          <a:bodyPr/>
          <a:lstStyle/>
          <a:p>
            <a:fld id="{808D15F8-EC28-4DE3-8788-C183112E57B7}" type="datetimeFigureOut">
              <a:rPr lang="it-IT" smtClean="0"/>
              <a:t>24/05/2021</a:t>
            </a:fld>
            <a:endParaRPr lang="it-IT"/>
          </a:p>
        </p:txBody>
      </p:sp>
      <p:sp>
        <p:nvSpPr>
          <p:cNvPr id="6" name="Footer Placeholder 5">
            <a:extLst>
              <a:ext uri="{FF2B5EF4-FFF2-40B4-BE49-F238E27FC236}">
                <a16:creationId xmlns:a16="http://schemas.microsoft.com/office/drawing/2014/main" id="{BEFA6713-6E01-427B-910B-8558F8E1D76C}"/>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F8F00BDE-9C81-4E75-865F-66F1781F6C16}"/>
              </a:ext>
            </a:extLst>
          </p:cNvPr>
          <p:cNvSpPr>
            <a:spLocks noGrp="1"/>
          </p:cNvSpPr>
          <p:nvPr>
            <p:ph type="sldNum" sz="quarter" idx="12"/>
          </p:nvPr>
        </p:nvSpPr>
        <p:spPr/>
        <p:txBody>
          <a:bodyPr/>
          <a:lstStyle/>
          <a:p>
            <a:fld id="{D0448685-66B0-4EB9-9859-AD33CEE19304}" type="slidenum">
              <a:rPr lang="it-IT" smtClean="0"/>
              <a:t>‹N›</a:t>
            </a:fld>
            <a:endParaRPr lang="it-IT"/>
          </a:p>
        </p:txBody>
      </p:sp>
    </p:spTree>
    <p:extLst>
      <p:ext uri="{BB962C8B-B14F-4D97-AF65-F5344CB8AC3E}">
        <p14:creationId xmlns:p14="http://schemas.microsoft.com/office/powerpoint/2010/main" val="385574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0535EA-F36C-478E-B235-0B6214753B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6A70428B-3420-48E6-9550-A735B4FAB9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F10E0343-6B7F-400C-96B8-A05114EC30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8D15F8-EC28-4DE3-8788-C183112E57B7}" type="datetimeFigureOut">
              <a:rPr lang="it-IT" smtClean="0"/>
              <a:t>24/05/2021</a:t>
            </a:fld>
            <a:endParaRPr lang="it-IT"/>
          </a:p>
        </p:txBody>
      </p:sp>
      <p:sp>
        <p:nvSpPr>
          <p:cNvPr id="5" name="Footer Placeholder 4">
            <a:extLst>
              <a:ext uri="{FF2B5EF4-FFF2-40B4-BE49-F238E27FC236}">
                <a16:creationId xmlns:a16="http://schemas.microsoft.com/office/drawing/2014/main" id="{3F8630C3-C2B5-437B-B7C5-EDEA9D7700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0099C26D-C54C-449B-9359-7B74373444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448685-66B0-4EB9-9859-AD33CEE19304}" type="slidenum">
              <a:rPr lang="it-IT" smtClean="0"/>
              <a:t>‹N›</a:t>
            </a:fld>
            <a:endParaRPr lang="it-IT"/>
          </a:p>
        </p:txBody>
      </p:sp>
    </p:spTree>
    <p:extLst>
      <p:ext uri="{BB962C8B-B14F-4D97-AF65-F5344CB8AC3E}">
        <p14:creationId xmlns:p14="http://schemas.microsoft.com/office/powerpoint/2010/main" val="22947176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slide" Target="slide1.xml"/><Relationship Id="rId5" Type="http://schemas.openxmlformats.org/officeDocument/2006/relationships/slide" Target="slide2.xml"/><Relationship Id="rId4" Type="http://schemas.openxmlformats.org/officeDocument/2006/relationships/slide" Target="slide20.xml"/><Relationship Id="rId9" Type="http://schemas.openxmlformats.org/officeDocument/2006/relationships/slide" Target="slide3.xml"/></Relationships>
</file>

<file path=ppt/slides/_rels/slide1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5" Type="http://schemas.openxmlformats.org/officeDocument/2006/relationships/slide" Target="slide1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5" Type="http://schemas.openxmlformats.org/officeDocument/2006/relationships/slide" Target="slide1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5" Type="http://schemas.openxmlformats.org/officeDocument/2006/relationships/slide" Target="slide13.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6.xml"/><Relationship Id="rId5" Type="http://schemas.openxmlformats.org/officeDocument/2006/relationships/slide" Target="slide14.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slide" Target="slide15.xml"/><Relationship Id="rId3" Type="http://schemas.openxmlformats.org/officeDocument/2006/relationships/slide" Target="slide1.xml"/><Relationship Id="rId7" Type="http://schemas.openxmlformats.org/officeDocument/2006/relationships/slide" Target="slide43.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42.xml"/><Relationship Id="rId5" Type="http://schemas.openxmlformats.org/officeDocument/2006/relationships/slide" Target="slide16.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6.xml"/><Relationship Id="rId5" Type="http://schemas.openxmlformats.org/officeDocument/2006/relationships/slide" Target="slide14.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7.xml"/><Relationship Id="rId5" Type="http://schemas.openxmlformats.org/officeDocument/2006/relationships/slide" Target="slide13.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6.xml"/><Relationship Id="rId5" Type="http://schemas.openxmlformats.org/officeDocument/2006/relationships/slide" Target="slide18.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19.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6.xml"/><Relationship Id="rId5" Type="http://schemas.openxmlformats.org/officeDocument/2006/relationships/slide" Target="slide33.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6" Type="http://schemas.openxmlformats.org/officeDocument/2006/relationships/slide" Target="slide16.xml"/><Relationship Id="rId5" Type="http://schemas.openxmlformats.org/officeDocument/2006/relationships/slide" Target="slide1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 Target="slide61.xml"/><Relationship Id="rId7" Type="http://schemas.openxmlformats.org/officeDocument/2006/relationships/slide" Target="slide3.xml"/><Relationship Id="rId2" Type="http://schemas.openxmlformats.org/officeDocument/2006/relationships/slide" Target="slide20.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slide" Target="slide2.xml"/><Relationship Id="rId4" Type="http://schemas.openxmlformats.org/officeDocument/2006/relationships/slide" Target="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21.xml"/><Relationship Id="rId5" Type="http://schemas.openxmlformats.org/officeDocument/2006/relationships/slide" Target="slide22.xml"/><Relationship Id="rId4" Type="http://schemas.openxmlformats.org/officeDocument/2006/relationships/slide" Target="slide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32.xml"/><Relationship Id="rId4" Type="http://schemas.openxmlformats.org/officeDocument/2006/relationships/slide" Target="slide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23.xml"/><Relationship Id="rId4" Type="http://schemas.openxmlformats.org/officeDocument/2006/relationships/slide" Target="slide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24.xml"/><Relationship Id="rId4" Type="http://schemas.openxmlformats.org/officeDocument/2006/relationships/slide" Target="slide3.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25.xml"/><Relationship Id="rId4" Type="http://schemas.openxmlformats.org/officeDocument/2006/relationships/slide" Target="slide3.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26.xml"/><Relationship Id="rId4" Type="http://schemas.openxmlformats.org/officeDocument/2006/relationships/slide" Target="slide3.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slide" Target="slide27.xml"/><Relationship Id="rId4" Type="http://schemas.openxmlformats.org/officeDocument/2006/relationships/slide" Target="slide3.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28.xml"/><Relationship Id="rId4" Type="http://schemas.openxmlformats.org/officeDocument/2006/relationships/slide" Target="slide3.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0.xml"/><Relationship Id="rId5" Type="http://schemas.openxmlformats.org/officeDocument/2006/relationships/slide" Target="slide29.xml"/><Relationship Id="rId4" Type="http://schemas.openxmlformats.org/officeDocument/2006/relationships/slide" Target="slide3.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30.xml"/><Relationship Id="rId4" Type="http://schemas.openxmlformats.org/officeDocument/2006/relationships/slide" Target="slide3.xml"/></Relationships>
</file>

<file path=ppt/slides/_rels/slide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8.xml"/><Relationship Id="rId1" Type="http://schemas.openxmlformats.org/officeDocument/2006/relationships/slideLayout" Target="../slideLayouts/slideLayout1.xml"/><Relationship Id="rId5" Type="http://schemas.openxmlformats.org/officeDocument/2006/relationships/slide" Target="slide4.xm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31.xml"/><Relationship Id="rId4" Type="http://schemas.openxmlformats.org/officeDocument/2006/relationships/slide" Target="slide3.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32.xml"/><Relationship Id="rId4" Type="http://schemas.openxmlformats.org/officeDocument/2006/relationships/slide" Target="slide3.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4" Type="http://schemas.openxmlformats.org/officeDocument/2006/relationships/slide" Target="slide3.xml"/></Relationships>
</file>

<file path=ppt/slides/_rels/slide33.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39.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slide" Target="slide1.xml"/><Relationship Id="rId7" Type="http://schemas.openxmlformats.org/officeDocument/2006/relationships/slide" Target="slide39.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xml"/><Relationship Id="rId4" Type="http://schemas.openxmlformats.org/officeDocument/2006/relationships/image" Target="../media/image1.png"/><Relationship Id="rId9" Type="http://schemas.openxmlformats.org/officeDocument/2006/relationships/slide" Target="slide38.xml"/></Relationships>
</file>

<file path=ppt/slides/_rels/slide35.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slide" Target="slide1.xml"/><Relationship Id="rId7" Type="http://schemas.openxmlformats.org/officeDocument/2006/relationships/slide" Target="slide39.xml"/><Relationship Id="rId2" Type="http://schemas.openxmlformats.org/officeDocument/2006/relationships/slide" Target="slide4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xml"/><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8" Type="http://schemas.openxmlformats.org/officeDocument/2006/relationships/slide" Target="slide39.xml"/><Relationship Id="rId3" Type="http://schemas.openxmlformats.org/officeDocument/2006/relationships/image" Target="../media/image1.png"/><Relationship Id="rId7" Type="http://schemas.openxmlformats.org/officeDocument/2006/relationships/slide" Target="slide38.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7.xml"/><Relationship Id="rId5" Type="http://schemas.openxmlformats.org/officeDocument/2006/relationships/image" Target="../media/image4.jpeg"/><Relationship Id="rId4" Type="http://schemas.openxmlformats.org/officeDocument/2006/relationships/slide" Target="slide3.xml"/><Relationship Id="rId9" Type="http://schemas.openxmlformats.org/officeDocument/2006/relationships/slide" Target="slide35.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34.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9.xml"/><Relationship Id="rId5" Type="http://schemas.openxmlformats.org/officeDocument/2006/relationships/image" Target="../media/image4.jpeg"/><Relationship Id="rId4" Type="http://schemas.openxmlformats.org/officeDocument/2006/relationships/slide" Target="slide3.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34.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9.xml"/><Relationship Id="rId5" Type="http://schemas.openxmlformats.org/officeDocument/2006/relationships/image" Target="../media/image4.jpeg"/><Relationship Id="rId4" Type="http://schemas.openxmlformats.org/officeDocument/2006/relationships/slide" Target="slide3.xml"/></Relationships>
</file>

<file path=ppt/slides/_rels/slide39.xml.rels><?xml version="1.0" encoding="UTF-8" standalone="yes"?>
<Relationships xmlns="http://schemas.openxmlformats.org/package/2006/relationships"><Relationship Id="rId8" Type="http://schemas.openxmlformats.org/officeDocument/2006/relationships/slide" Target="slide36.xml"/><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41.xml"/><Relationship Id="rId5" Type="http://schemas.openxmlformats.org/officeDocument/2006/relationships/slide" Target="slide40.xml"/><Relationship Id="rId4" Type="http://schemas.openxmlformats.org/officeDocument/2006/relationships/slide" Target="slide3.xml"/></Relationships>
</file>

<file path=ppt/slides/_rels/slide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8.xml"/><Relationship Id="rId1" Type="http://schemas.openxmlformats.org/officeDocument/2006/relationships/slideLayout" Target="../slideLayouts/slideLayout1.xml"/><Relationship Id="rId5" Type="http://schemas.openxmlformats.org/officeDocument/2006/relationships/slide" Target="slide5.xml"/><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34.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image" Target="../media/image5.jpeg"/><Relationship Id="rId4" Type="http://schemas.openxmlformats.org/officeDocument/2006/relationships/slide" Target="slide3.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slide" Target="slide34.xml"/><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image" Target="../media/image5.jpeg"/><Relationship Id="rId4" Type="http://schemas.openxmlformats.org/officeDocument/2006/relationships/slide" Target="slide3.xml"/></Relationships>
</file>

<file path=ppt/slides/_rels/slide4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3.xml"/><Relationship Id="rId1" Type="http://schemas.openxmlformats.org/officeDocument/2006/relationships/slideLayout" Target="../slideLayouts/slideLayout1.xml"/><Relationship Id="rId5" Type="http://schemas.openxmlformats.org/officeDocument/2006/relationships/slide" Target="slide3.xm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8" Type="http://schemas.openxmlformats.org/officeDocument/2006/relationships/slide" Target="slide50.xml"/><Relationship Id="rId3" Type="http://schemas.openxmlformats.org/officeDocument/2006/relationships/slide" Target="slide1.xml"/><Relationship Id="rId7" Type="http://schemas.openxmlformats.org/officeDocument/2006/relationships/slide" Target="slide45.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47.xml"/><Relationship Id="rId5" Type="http://schemas.openxmlformats.org/officeDocument/2006/relationships/slide" Target="slide44.xml"/><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8" Type="http://schemas.openxmlformats.org/officeDocument/2006/relationships/slide" Target="slide50.xml"/><Relationship Id="rId3" Type="http://schemas.openxmlformats.org/officeDocument/2006/relationships/slide" Target="slide1.xml"/><Relationship Id="rId7" Type="http://schemas.openxmlformats.org/officeDocument/2006/relationships/slide" Target="slide45.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slide" Target="slide47.xml"/><Relationship Id="rId5" Type="http://schemas.openxmlformats.org/officeDocument/2006/relationships/slide" Target="slide3.xml"/><Relationship Id="rId4" Type="http://schemas.openxmlformats.org/officeDocument/2006/relationships/image" Target="../media/image1.png"/><Relationship Id="rId9" Type="http://schemas.openxmlformats.org/officeDocument/2006/relationships/slide" Target="slide43.xml"/></Relationships>
</file>

<file path=ppt/slides/_rels/slide45.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46.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slide" Target="slide43.xml"/><Relationship Id="rId5" Type="http://schemas.openxmlformats.org/officeDocument/2006/relationships/slide" Target="slide44.xml"/><Relationship Id="rId4" Type="http://schemas.openxmlformats.org/officeDocument/2006/relationships/image" Target="../media/image1.png"/></Relationships>
</file>

<file path=ppt/slides/_rels/slide46.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0.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slide" Target="slide45.xml"/><Relationship Id="rId5" Type="http://schemas.openxmlformats.org/officeDocument/2006/relationships/slide" Target="slide44.xml"/><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8" Type="http://schemas.openxmlformats.org/officeDocument/2006/relationships/slide" Target="slide50.xml"/><Relationship Id="rId3" Type="http://schemas.openxmlformats.org/officeDocument/2006/relationships/slide" Target="slide1.xml"/><Relationship Id="rId7" Type="http://schemas.openxmlformats.org/officeDocument/2006/relationships/slide" Target="slide49.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slide" Target="slide44.xml"/><Relationship Id="rId4" Type="http://schemas.openxmlformats.org/officeDocument/2006/relationships/image" Target="../media/image1.png"/><Relationship Id="rId9" Type="http://schemas.openxmlformats.org/officeDocument/2006/relationships/slide" Target="slide48.xml"/></Relationships>
</file>

<file path=ppt/slides/_rels/slide48.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47.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slide" Target="slide50.xml"/><Relationship Id="rId5" Type="http://schemas.openxmlformats.org/officeDocument/2006/relationships/slide" Target="slide44.xml"/><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0.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slide" Target="slide45.xml"/><Relationship Id="rId5" Type="http://schemas.openxmlformats.org/officeDocument/2006/relationships/slide" Target="slide44.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8.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2.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3.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3.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4.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5.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56.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slide" Target="slide57.xml"/><Relationship Id="rId5" Type="http://schemas.openxmlformats.org/officeDocument/2006/relationships/slide" Target="slide44.xml"/><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slide" Target="slide58.xml"/><Relationship Id="rId5" Type="http://schemas.openxmlformats.org/officeDocument/2006/relationships/slide" Target="slide44.xml"/><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slide" Target="slide59.xml"/><Relationship Id="rId5" Type="http://schemas.openxmlformats.org/officeDocument/2006/relationships/slide" Target="slide44.xml"/><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slide" Target="slide60.xml"/><Relationship Id="rId5" Type="http://schemas.openxmlformats.org/officeDocument/2006/relationships/slide" Target="slide4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33.xml"/><Relationship Id="rId2" Type="http://schemas.openxmlformats.org/officeDocument/2006/relationships/slide" Target="slide8.xml"/><Relationship Id="rId1" Type="http://schemas.openxmlformats.org/officeDocument/2006/relationships/slideLayout" Target="../slideLayouts/slideLayout1.xml"/><Relationship Id="rId6" Type="http://schemas.openxmlformats.org/officeDocument/2006/relationships/slide" Target="slide43.xml"/><Relationship Id="rId5" Type="http://schemas.openxmlformats.org/officeDocument/2006/relationships/slide" Target="slide7.xml"/><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47.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slide" Target="slide43.xml"/><Relationship Id="rId5" Type="http://schemas.openxmlformats.org/officeDocument/2006/relationships/slide" Target="slide44.xml"/><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slide" Target="slide68.xml"/><Relationship Id="rId4" Type="http://schemas.openxmlformats.org/officeDocument/2006/relationships/slide" Target="slide62.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4.xml"/><Relationship Id="rId4" Type="http://schemas.openxmlformats.org/officeDocument/2006/relationships/slide" Target="slide68.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7.xml"/><Relationship Id="rId4" Type="http://schemas.openxmlformats.org/officeDocument/2006/relationships/slide" Target="slide68.xm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2.xml"/><Relationship Id="rId4" Type="http://schemas.openxmlformats.org/officeDocument/2006/relationships/slide" Target="slide65.xm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66.xml"/><Relationship Id="rId5" Type="http://schemas.openxmlformats.org/officeDocument/2006/relationships/slide" Target="slide62.xml"/><Relationship Id="rId4" Type="http://schemas.openxmlformats.org/officeDocument/2006/relationships/slide" Target="slide67.xml"/></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2.xml"/><Relationship Id="rId4" Type="http://schemas.openxmlformats.org/officeDocument/2006/relationships/slide" Target="slide65.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4" Type="http://schemas.openxmlformats.org/officeDocument/2006/relationships/slide" Target="slide63.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70.xml"/><Relationship Id="rId4" Type="http://schemas.openxmlformats.org/officeDocument/2006/relationships/slide" Target="slide6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74.xml"/><Relationship Id="rId4" Type="http://schemas.openxmlformats.org/officeDocument/2006/relationships/slide" Target="slide62.xml"/></Relationships>
</file>

<file path=ppt/slides/_rels/slide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8.xml"/><Relationship Id="rId1" Type="http://schemas.openxmlformats.org/officeDocument/2006/relationships/slideLayout" Target="../slideLayouts/slideLayout1.xml"/><Relationship Id="rId5" Type="http://schemas.openxmlformats.org/officeDocument/2006/relationships/slide" Target="slide6.xml"/><Relationship Id="rId4" Type="http://schemas.openxmlformats.org/officeDocument/2006/relationships/image" Target="../media/image1.png"/></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71.xml"/><Relationship Id="rId4" Type="http://schemas.openxmlformats.org/officeDocument/2006/relationships/slide" Target="slide68.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8.xml"/><Relationship Id="rId4" Type="http://schemas.openxmlformats.org/officeDocument/2006/relationships/slide" Target="slide72.xml"/></Relationships>
</file>

<file path=ppt/slides/_rels/slide7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6" Type="http://schemas.openxmlformats.org/officeDocument/2006/relationships/slide" Target="slide73.xml"/><Relationship Id="rId5" Type="http://schemas.openxmlformats.org/officeDocument/2006/relationships/slide" Target="slide74.xml"/><Relationship Id="rId4" Type="http://schemas.openxmlformats.org/officeDocument/2006/relationships/slide" Target="slide68.xml"/></Relationships>
</file>

<file path=ppt/slides/_rels/slide7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68.xml"/><Relationship Id="rId4" Type="http://schemas.openxmlformats.org/officeDocument/2006/relationships/slide" Target="slide72.xml"/></Relationships>
</file>

<file path=ppt/slides/_rels/slide7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5" Type="http://schemas.openxmlformats.org/officeDocument/2006/relationships/slide" Target="slide75.xml"/><Relationship Id="rId4" Type="http://schemas.openxmlformats.org/officeDocument/2006/relationships/slide" Target="slide69.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4" Type="http://schemas.openxmlformats.org/officeDocument/2006/relationships/slide" Target="slide74.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4" Type="http://schemas.openxmlformats.org/officeDocument/2006/relationships/slide" Target="slide3.xml"/></Relationships>
</file>

<file path=ppt/slides/_rels/slide7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 Target="slide1.xml"/><Relationship Id="rId1" Type="http://schemas.openxmlformats.org/officeDocument/2006/relationships/slideLayout" Target="../slideLayouts/slideLayout1.xml"/><Relationship Id="rId4" Type="http://schemas.openxmlformats.org/officeDocument/2006/relationships/slide" Target="slide3.xml"/></Relationships>
</file>

<file path=ppt/slides/_rels/slide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5" Type="http://schemas.openxmlformats.org/officeDocument/2006/relationships/slide" Target="slide9.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slide" Target="slide3.xml"/><Relationship Id="rId1" Type="http://schemas.openxmlformats.org/officeDocument/2006/relationships/slideLayout" Target="../slideLayouts/slideLayout1.xml"/><Relationship Id="rId5" Type="http://schemas.openxmlformats.org/officeDocument/2006/relationships/slide" Target="slide10.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01EF85-FC4A-44C9-B076-96CBD6572AD2}"/>
              </a:ext>
            </a:extLst>
          </p:cNvPr>
          <p:cNvSpPr/>
          <p:nvPr/>
        </p:nvSpPr>
        <p:spPr>
          <a:xfrm>
            <a:off x="397565" y="881273"/>
            <a:ext cx="11466309" cy="42804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ctangle 7">
            <a:hlinkClick r:id="rId4" action="ppaction://hlinksldjump"/>
            <a:extLst>
              <a:ext uri="{FF2B5EF4-FFF2-40B4-BE49-F238E27FC236}">
                <a16:creationId xmlns:a16="http://schemas.microsoft.com/office/drawing/2014/main" id="{9329B46A-8873-4510-9722-CF3C23E02A54}"/>
              </a:ext>
            </a:extLst>
          </p:cNvPr>
          <p:cNvSpPr/>
          <p:nvPr/>
        </p:nvSpPr>
        <p:spPr>
          <a:xfrm>
            <a:off x="1247361" y="5635487"/>
            <a:ext cx="9697277" cy="602974"/>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4400"/>
              <a:t>FAI UNA SEGNALAZIONE</a:t>
            </a:r>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6"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pic>
        <p:nvPicPr>
          <p:cNvPr id="15" name="pexels-taryn-elliott-7519317">
            <a:hlinkClick r:id="" action="ppaction://media"/>
            <a:extLst>
              <a:ext uri="{FF2B5EF4-FFF2-40B4-BE49-F238E27FC236}">
                <a16:creationId xmlns:a16="http://schemas.microsoft.com/office/drawing/2014/main" id="{9C311B43-2A4C-4ED4-8066-411654BA267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97565" y="881273"/>
            <a:ext cx="11466309" cy="4280451"/>
          </a:xfrm>
          <a:prstGeom prst="rect">
            <a:avLst/>
          </a:prstGeom>
        </p:spPr>
      </p:pic>
      <p:sp>
        <p:nvSpPr>
          <p:cNvPr id="17" name="TextBox 16">
            <a:hlinkClick r:id="rId9"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Tree>
    <p:extLst>
      <p:ext uri="{BB962C8B-B14F-4D97-AF65-F5344CB8AC3E}">
        <p14:creationId xmlns:p14="http://schemas.microsoft.com/office/powerpoint/2010/main" val="28324315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4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esempio@esempio.it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hlinkClick r:id="rId5" action="ppaction://hlinksldjump"/>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74106920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hlinkClick r:id="rId5" action="ppaction://hlinksldjump"/>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esempio@esempio.it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4443437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hlinkClick r:id="rId5" action="ppaction://hlinksldjump"/>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5524636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hlinkClick r:id="rId6"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38522879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hlinkClick r:id="rId5"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23" name="Speech Bubble: Rectangle 22">
            <a:extLst>
              <a:ext uri="{FF2B5EF4-FFF2-40B4-BE49-F238E27FC236}">
                <a16:creationId xmlns:a16="http://schemas.microsoft.com/office/drawing/2014/main" id="{095E0AA7-E916-4E6F-95F4-00C67DD62D62}"/>
              </a:ext>
            </a:extLst>
          </p:cNvPr>
          <p:cNvSpPr/>
          <p:nvPr/>
        </p:nvSpPr>
        <p:spPr>
          <a:xfrm>
            <a:off x="3687582" y="3870181"/>
            <a:ext cx="1461477" cy="1018696"/>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extBox 23">
            <a:hlinkClick r:id="rId6" action="ppaction://hlinksldjump"/>
            <a:extLst>
              <a:ext uri="{FF2B5EF4-FFF2-40B4-BE49-F238E27FC236}">
                <a16:creationId xmlns:a16="http://schemas.microsoft.com/office/drawing/2014/main" id="{ED926D88-19F9-4BA0-BA54-71416FFE1775}"/>
              </a:ext>
            </a:extLst>
          </p:cNvPr>
          <p:cNvSpPr txBox="1"/>
          <p:nvPr/>
        </p:nvSpPr>
        <p:spPr>
          <a:xfrm>
            <a:off x="3836033" y="3911231"/>
            <a:ext cx="1164573" cy="369332"/>
          </a:xfrm>
          <a:prstGeom prst="rect">
            <a:avLst/>
          </a:prstGeom>
          <a:noFill/>
        </p:spPr>
        <p:txBody>
          <a:bodyPr wrap="square" rtlCol="0">
            <a:spAutoFit/>
          </a:bodyPr>
          <a:lstStyle/>
          <a:p>
            <a:r>
              <a:rPr lang="it-IT">
                <a:hlinkClick r:id="rId7" action="ppaction://hlinksldjump"/>
              </a:rPr>
              <a:t>CF valido</a:t>
            </a:r>
            <a:endParaRPr lang="it-IT"/>
          </a:p>
        </p:txBody>
      </p:sp>
      <p:sp>
        <p:nvSpPr>
          <p:cNvPr id="25" name="TextBox 24">
            <a:extLst>
              <a:ext uri="{FF2B5EF4-FFF2-40B4-BE49-F238E27FC236}">
                <a16:creationId xmlns:a16="http://schemas.microsoft.com/office/drawing/2014/main" id="{CB99C932-7C27-4514-A09B-429885395C21}"/>
              </a:ext>
            </a:extLst>
          </p:cNvPr>
          <p:cNvSpPr txBox="1"/>
          <p:nvPr/>
        </p:nvSpPr>
        <p:spPr>
          <a:xfrm>
            <a:off x="3738512" y="4379529"/>
            <a:ext cx="1438332" cy="369332"/>
          </a:xfrm>
          <a:prstGeom prst="rect">
            <a:avLst/>
          </a:prstGeom>
          <a:noFill/>
        </p:spPr>
        <p:txBody>
          <a:bodyPr wrap="square" rtlCol="0">
            <a:spAutoFit/>
          </a:bodyPr>
          <a:lstStyle/>
          <a:p>
            <a:r>
              <a:rPr lang="it-IT">
                <a:hlinkClick r:id="rId8" action="ppaction://hlinksldjump"/>
              </a:rPr>
              <a:t>CF non valido</a:t>
            </a:r>
            <a:endParaRPr lang="it-IT"/>
          </a:p>
        </p:txBody>
      </p:sp>
    </p:spTree>
    <p:extLst>
      <p:ext uri="{BB962C8B-B14F-4D97-AF65-F5344CB8AC3E}">
        <p14:creationId xmlns:p14="http://schemas.microsoft.com/office/powerpoint/2010/main" val="231506673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hlinkClick r:id="rId6"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extLst>
              <a:ext uri="{FF2B5EF4-FFF2-40B4-BE49-F238E27FC236}">
                <a16:creationId xmlns:a16="http://schemas.microsoft.com/office/drawing/2014/main" id="{DE0C492E-488E-43D8-A6BB-E502A0E7435F}"/>
              </a:ext>
            </a:extLst>
          </p:cNvPr>
          <p:cNvSpPr/>
          <p:nvPr/>
        </p:nvSpPr>
        <p:spPr>
          <a:xfrm>
            <a:off x="4279354" y="2141323"/>
            <a:ext cx="4446954" cy="355013"/>
          </a:xfrm>
          <a:prstGeom prst="rect">
            <a:avLst/>
          </a:prstGeom>
          <a:solidFill>
            <a:schemeClr val="bg1"/>
          </a:solidFill>
          <a:ln w="38100">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Tree>
    <p:extLst>
      <p:ext uri="{BB962C8B-B14F-4D97-AF65-F5344CB8AC3E}">
        <p14:creationId xmlns:p14="http://schemas.microsoft.com/office/powerpoint/2010/main" val="59833612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hlinkClick r:id="rId5" action="ppaction://hlinksldjump"/>
            <a:extLst>
              <a:ext uri="{FF2B5EF4-FFF2-40B4-BE49-F238E27FC236}">
                <a16:creationId xmlns:a16="http://schemas.microsoft.com/office/drawing/2014/main" id="{E1922E63-B4C2-4BAF-B99B-E4AA18EAC42A}"/>
              </a:ext>
            </a:extLst>
          </p:cNvPr>
          <p:cNvSpPr/>
          <p:nvPr/>
        </p:nvSpPr>
        <p:spPr>
          <a:xfrm>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hlinkClick r:id="rId5" action="ppaction://hlinksldjump"/>
            <a:extLst>
              <a:ext uri="{FF2B5EF4-FFF2-40B4-BE49-F238E27FC236}">
                <a16:creationId xmlns:a16="http://schemas.microsoft.com/office/drawing/2014/main" id="{052B5C3E-9E38-4F7D-8C92-3F1E62CA0E41}"/>
              </a:ext>
            </a:extLst>
          </p:cNvPr>
          <p:cNvSpPr/>
          <p:nvPr/>
        </p:nvSpPr>
        <p:spPr>
          <a:xfrm>
            <a:off x="4279354" y="4132154"/>
            <a:ext cx="4446954"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23" name="Rectangle 22">
            <a:hlinkClick r:id="rId6" action="ppaction://hlinksldjump"/>
            <a:extLst>
              <a:ext uri="{FF2B5EF4-FFF2-40B4-BE49-F238E27FC236}">
                <a16:creationId xmlns:a16="http://schemas.microsoft.com/office/drawing/2014/main" id="{3AF2512A-7D0D-44EC-8BDD-72FA3F7CDB81}"/>
              </a:ext>
            </a:extLst>
          </p:cNvPr>
          <p:cNvSpPr/>
          <p:nvPr/>
        </p:nvSpPr>
        <p:spPr>
          <a:xfrm>
            <a:off x="4279354" y="4476771"/>
            <a:ext cx="4446954"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Forze dell’ordine</a:t>
            </a:r>
          </a:p>
        </p:txBody>
      </p:sp>
    </p:spTree>
    <p:extLst>
      <p:ext uri="{BB962C8B-B14F-4D97-AF65-F5344CB8AC3E}">
        <p14:creationId xmlns:p14="http://schemas.microsoft.com/office/powerpoint/2010/main" val="165467021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Forze dell’ordine</a:t>
            </a:r>
          </a:p>
        </p:txBody>
      </p:sp>
      <p:sp>
        <p:nvSpPr>
          <p:cNvPr id="6" name="Isosceles Triangle 5">
            <a:hlinkClick r:id="rId6"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33400956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Forze dell’ordine</a:t>
            </a:r>
          </a:p>
        </p:txBody>
      </p:sp>
      <p:sp>
        <p:nvSpPr>
          <p:cNvPr id="6" name="Isosceles Triangle 5">
            <a:hlinkClick r:id="rId6"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8" name="Speech Bubble: Rectangle 7">
            <a:extLst>
              <a:ext uri="{FF2B5EF4-FFF2-40B4-BE49-F238E27FC236}">
                <a16:creationId xmlns:a16="http://schemas.microsoft.com/office/drawing/2014/main" id="{2D0C764C-2BF3-4674-B4AD-F9AB471F24CC}"/>
              </a:ext>
            </a:extLst>
          </p:cNvPr>
          <p:cNvSpPr/>
          <p:nvPr/>
        </p:nvSpPr>
        <p:spPr>
          <a:xfrm>
            <a:off x="3687582" y="3870181"/>
            <a:ext cx="1461477" cy="1018696"/>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TextBox 9">
            <a:extLst>
              <a:ext uri="{FF2B5EF4-FFF2-40B4-BE49-F238E27FC236}">
                <a16:creationId xmlns:a16="http://schemas.microsoft.com/office/drawing/2014/main" id="{822B440D-E62D-4CFF-A6CF-EC799B75C7B4}"/>
              </a:ext>
            </a:extLst>
          </p:cNvPr>
          <p:cNvSpPr txBox="1"/>
          <p:nvPr/>
        </p:nvSpPr>
        <p:spPr>
          <a:xfrm>
            <a:off x="3836033" y="3911231"/>
            <a:ext cx="1164573" cy="369332"/>
          </a:xfrm>
          <a:prstGeom prst="rect">
            <a:avLst/>
          </a:prstGeom>
          <a:noFill/>
        </p:spPr>
        <p:txBody>
          <a:bodyPr wrap="square" rtlCol="0">
            <a:spAutoFit/>
          </a:bodyPr>
          <a:lstStyle/>
          <a:p>
            <a:r>
              <a:rPr lang="it-IT">
                <a:hlinkClick r:id="rId5" action="ppaction://hlinksldjump"/>
              </a:rPr>
              <a:t>CF valido</a:t>
            </a:r>
            <a:endParaRPr lang="it-IT"/>
          </a:p>
        </p:txBody>
      </p:sp>
      <p:sp>
        <p:nvSpPr>
          <p:cNvPr id="23" name="TextBox 22">
            <a:extLst>
              <a:ext uri="{FF2B5EF4-FFF2-40B4-BE49-F238E27FC236}">
                <a16:creationId xmlns:a16="http://schemas.microsoft.com/office/drawing/2014/main" id="{3A16F577-B4E0-4D01-BC9D-327F31C6F638}"/>
              </a:ext>
            </a:extLst>
          </p:cNvPr>
          <p:cNvSpPr txBox="1"/>
          <p:nvPr/>
        </p:nvSpPr>
        <p:spPr>
          <a:xfrm>
            <a:off x="3738512" y="4379529"/>
            <a:ext cx="1438332" cy="369332"/>
          </a:xfrm>
          <a:prstGeom prst="rect">
            <a:avLst/>
          </a:prstGeom>
          <a:noFill/>
        </p:spPr>
        <p:txBody>
          <a:bodyPr wrap="square" rtlCol="0">
            <a:spAutoFit/>
          </a:bodyPr>
          <a:lstStyle/>
          <a:p>
            <a:r>
              <a:rPr lang="it-IT">
                <a:hlinkClick r:id="rId7" action="ppaction://hlinksldjump"/>
              </a:rPr>
              <a:t>CF non valido</a:t>
            </a:r>
            <a:endParaRPr lang="it-IT"/>
          </a:p>
        </p:txBody>
      </p:sp>
    </p:spTree>
    <p:extLst>
      <p:ext uri="{BB962C8B-B14F-4D97-AF65-F5344CB8AC3E}">
        <p14:creationId xmlns:p14="http://schemas.microsoft.com/office/powerpoint/2010/main" val="5407751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Verdi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a:ln w="38100">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Forze dell’ordine</a:t>
            </a:r>
          </a:p>
        </p:txBody>
      </p:sp>
      <p:sp>
        <p:nvSpPr>
          <p:cNvPr id="6" name="Isosceles Triangle 5">
            <a:hlinkClick r:id="rId6" action="ppaction://hlinksldjump"/>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1688699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hlinkClick r:id="rId2" action="ppaction://hlinksldjump"/>
            <a:extLst>
              <a:ext uri="{FF2B5EF4-FFF2-40B4-BE49-F238E27FC236}">
                <a16:creationId xmlns:a16="http://schemas.microsoft.com/office/drawing/2014/main" id="{9329B46A-8873-4510-9722-CF3C23E02A54}"/>
              </a:ext>
            </a:extLst>
          </p:cNvPr>
          <p:cNvSpPr/>
          <p:nvPr/>
        </p:nvSpPr>
        <p:spPr>
          <a:xfrm>
            <a:off x="1247361" y="911079"/>
            <a:ext cx="9697277" cy="602974"/>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4400"/>
              <a:t>FAI UNA SEGNALAZIONE</a:t>
            </a:r>
          </a:p>
        </p:txBody>
      </p:sp>
      <p:sp>
        <p:nvSpPr>
          <p:cNvPr id="17" name="TextBox 16">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14" name="Rectangle 13">
            <a:extLst>
              <a:ext uri="{FF2B5EF4-FFF2-40B4-BE49-F238E27FC236}">
                <a16:creationId xmlns:a16="http://schemas.microsoft.com/office/drawing/2014/main" id="{4286C0EE-F27E-4CC3-8C8F-7FC45B9C43F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TextBox 17">
            <a:extLst>
              <a:ext uri="{FF2B5EF4-FFF2-40B4-BE49-F238E27FC236}">
                <a16:creationId xmlns:a16="http://schemas.microsoft.com/office/drawing/2014/main" id="{F9179EC6-A64B-420C-95BD-C5A468DCDBED}"/>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9" name="TextBox 18">
            <a:extLst>
              <a:ext uri="{FF2B5EF4-FFF2-40B4-BE49-F238E27FC236}">
                <a16:creationId xmlns:a16="http://schemas.microsoft.com/office/drawing/2014/main" id="{376422A5-66A7-4AD6-B340-61F4D208A89C}"/>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0" name="Rectangle 19">
            <a:extLst>
              <a:ext uri="{FF2B5EF4-FFF2-40B4-BE49-F238E27FC236}">
                <a16:creationId xmlns:a16="http://schemas.microsoft.com/office/drawing/2014/main" id="{69F021C3-E8FE-48DB-809B-B0BFB79CF395}"/>
              </a:ext>
            </a:extLst>
          </p:cNvPr>
          <p:cNvSpPr/>
          <p:nvPr/>
        </p:nvSpPr>
        <p:spPr>
          <a:xfrm>
            <a:off x="382723" y="1881807"/>
            <a:ext cx="11466309" cy="311426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chemeClr val="accent1">
                  <a:lumMod val="75000"/>
                </a:schemeClr>
              </a:solidFill>
            </a:endParaRPr>
          </a:p>
        </p:txBody>
      </p:sp>
      <p:sp>
        <p:nvSpPr>
          <p:cNvPr id="21" name="TextBox 20">
            <a:extLst>
              <a:ext uri="{FF2B5EF4-FFF2-40B4-BE49-F238E27FC236}">
                <a16:creationId xmlns:a16="http://schemas.microsoft.com/office/drawing/2014/main" id="{478FC45F-1205-40D3-9A5A-04DDA595A454}"/>
              </a:ext>
            </a:extLst>
          </p:cNvPr>
          <p:cNvSpPr txBox="1"/>
          <p:nvPr/>
        </p:nvSpPr>
        <p:spPr>
          <a:xfrm>
            <a:off x="5403574" y="2047460"/>
            <a:ext cx="1411355" cy="461665"/>
          </a:xfrm>
          <a:prstGeom prst="rect">
            <a:avLst/>
          </a:prstGeom>
          <a:noFill/>
        </p:spPr>
        <p:txBody>
          <a:bodyPr wrap="square" rtlCol="0">
            <a:spAutoFit/>
          </a:bodyPr>
          <a:lstStyle/>
          <a:p>
            <a:r>
              <a:rPr lang="it-IT" sz="2400">
                <a:solidFill>
                  <a:srgbClr val="00701A"/>
                </a:solidFill>
              </a:rPr>
              <a:t>Domande</a:t>
            </a:r>
          </a:p>
        </p:txBody>
      </p:sp>
      <p:sp>
        <p:nvSpPr>
          <p:cNvPr id="22" name="TextBox 21">
            <a:extLst>
              <a:ext uri="{FF2B5EF4-FFF2-40B4-BE49-F238E27FC236}">
                <a16:creationId xmlns:a16="http://schemas.microsoft.com/office/drawing/2014/main" id="{7D3AB1DA-2760-4E40-B172-ED82BF338E5E}"/>
              </a:ext>
            </a:extLst>
          </p:cNvPr>
          <p:cNvSpPr txBox="1"/>
          <p:nvPr/>
        </p:nvSpPr>
        <p:spPr>
          <a:xfrm>
            <a:off x="887896" y="2637185"/>
            <a:ext cx="10681252" cy="584775"/>
          </a:xfrm>
          <a:prstGeom prst="rect">
            <a:avLst/>
          </a:prstGeom>
          <a:noFill/>
        </p:spPr>
        <p:txBody>
          <a:bodyPr wrap="square" rtlCol="0">
            <a:spAutoFit/>
          </a:bodyPr>
          <a:lstStyle/>
          <a:p>
            <a:pPr marL="285750" indent="-285750">
              <a:buFont typeface="Arial" panose="020B0604020202020204" pitchFamily="34" charset="0"/>
              <a:buChar char="•"/>
            </a:pPr>
            <a:r>
              <a:rPr lang="it-IT" sz="1600" err="1"/>
              <a:t>Lorem</a:t>
            </a:r>
            <a:r>
              <a:rPr lang="it-IT" sz="1600"/>
              <a:t> </a:t>
            </a:r>
            <a:r>
              <a:rPr lang="it-IT" sz="1600" err="1"/>
              <a:t>ipsum</a:t>
            </a:r>
            <a:r>
              <a:rPr lang="it-IT" sz="1600"/>
              <a:t> </a:t>
            </a:r>
            <a:r>
              <a:rPr lang="it-IT" sz="1600" err="1"/>
              <a:t>dolor</a:t>
            </a:r>
            <a:r>
              <a:rPr lang="it-IT" sz="1600"/>
              <a:t> </a:t>
            </a:r>
            <a:r>
              <a:rPr lang="it-IT" sz="1600" err="1"/>
              <a:t>sit</a:t>
            </a:r>
            <a:r>
              <a:rPr lang="it-IT" sz="1600"/>
              <a:t> </a:t>
            </a:r>
            <a:r>
              <a:rPr lang="it-IT" sz="1600" err="1"/>
              <a:t>amet</a:t>
            </a:r>
            <a:r>
              <a:rPr lang="it-IT" sz="1600"/>
              <a:t>, </a:t>
            </a:r>
            <a:r>
              <a:rPr lang="it-IT" sz="1600" err="1"/>
              <a:t>consectetur</a:t>
            </a:r>
            <a:r>
              <a:rPr lang="it-IT" sz="1600"/>
              <a:t> </a:t>
            </a:r>
            <a:r>
              <a:rPr lang="it-IT" sz="1600" err="1"/>
              <a:t>adipiscing</a:t>
            </a:r>
            <a:r>
              <a:rPr lang="it-IT" sz="1600"/>
              <a:t> </a:t>
            </a:r>
            <a:r>
              <a:rPr lang="it-IT" sz="1600" err="1"/>
              <a:t>elit</a:t>
            </a:r>
            <a:r>
              <a:rPr lang="it-IT" sz="1600"/>
              <a:t>. Nulla </a:t>
            </a:r>
            <a:r>
              <a:rPr lang="it-IT" sz="1600" err="1"/>
              <a:t>neque</a:t>
            </a:r>
            <a:r>
              <a:rPr lang="it-IT" sz="1600"/>
              <a:t> </a:t>
            </a:r>
            <a:r>
              <a:rPr lang="it-IT" sz="1600" err="1"/>
              <a:t>erat</a:t>
            </a:r>
            <a:r>
              <a:rPr lang="it-IT" sz="1600"/>
              <a:t>, </a:t>
            </a:r>
            <a:r>
              <a:rPr lang="it-IT" sz="1600" err="1"/>
              <a:t>imperdiet</a:t>
            </a:r>
            <a:r>
              <a:rPr lang="it-IT" sz="1600"/>
              <a:t> </a:t>
            </a:r>
            <a:r>
              <a:rPr lang="it-IT" sz="1600" err="1"/>
              <a:t>eu</a:t>
            </a:r>
            <a:r>
              <a:rPr lang="it-IT" sz="1600"/>
              <a:t> magna </a:t>
            </a:r>
            <a:r>
              <a:rPr lang="it-IT" sz="1600" err="1"/>
              <a:t>congue</a:t>
            </a:r>
            <a:r>
              <a:rPr lang="it-IT" sz="1600"/>
              <a:t>, lacinia </a:t>
            </a:r>
            <a:r>
              <a:rPr lang="it-IT" sz="1600" err="1"/>
              <a:t>rutrum</a:t>
            </a:r>
            <a:r>
              <a:rPr lang="it-IT" sz="1600"/>
              <a:t> nunc.</a:t>
            </a:r>
          </a:p>
          <a:p>
            <a:pPr marL="742950" lvl="1" indent="-285750">
              <a:buFont typeface="Courier New" panose="02070309020205020404" pitchFamily="49" charset="0"/>
              <a:buChar char="o"/>
            </a:pPr>
            <a:r>
              <a:rPr lang="it-IT" sz="1600" err="1"/>
              <a:t>Vestibulum</a:t>
            </a:r>
            <a:r>
              <a:rPr lang="it-IT" sz="1600"/>
              <a:t> ante </a:t>
            </a:r>
            <a:r>
              <a:rPr lang="it-IT" sz="1600" err="1"/>
              <a:t>ipsum</a:t>
            </a:r>
            <a:r>
              <a:rPr lang="it-IT" sz="1600"/>
              <a:t> primis in </a:t>
            </a:r>
            <a:r>
              <a:rPr lang="it-IT" sz="1600" err="1"/>
              <a:t>faucibus</a:t>
            </a:r>
            <a:r>
              <a:rPr lang="it-IT" sz="1600"/>
              <a:t> orci </a:t>
            </a:r>
            <a:r>
              <a:rPr lang="it-IT" sz="1600" err="1"/>
              <a:t>luctus</a:t>
            </a:r>
            <a:r>
              <a:rPr lang="it-IT" sz="1600"/>
              <a:t> et </a:t>
            </a:r>
            <a:r>
              <a:rPr lang="it-IT" sz="1600" err="1"/>
              <a:t>ultrices</a:t>
            </a:r>
            <a:r>
              <a:rPr lang="it-IT" sz="1600"/>
              <a:t> </a:t>
            </a:r>
            <a:r>
              <a:rPr lang="it-IT" sz="1600" err="1"/>
              <a:t>posuere</a:t>
            </a:r>
            <a:r>
              <a:rPr lang="it-IT" sz="1600"/>
              <a:t> </a:t>
            </a:r>
            <a:r>
              <a:rPr lang="it-IT" sz="1600" err="1"/>
              <a:t>cubilia</a:t>
            </a:r>
            <a:r>
              <a:rPr lang="it-IT" sz="1600"/>
              <a:t> </a:t>
            </a:r>
            <a:r>
              <a:rPr lang="it-IT" sz="1600" err="1"/>
              <a:t>curae</a:t>
            </a:r>
            <a:r>
              <a:rPr lang="it-IT" sz="1600"/>
              <a:t>.</a:t>
            </a:r>
          </a:p>
        </p:txBody>
      </p:sp>
      <p:sp>
        <p:nvSpPr>
          <p:cNvPr id="23" name="TextBox 22">
            <a:extLst>
              <a:ext uri="{FF2B5EF4-FFF2-40B4-BE49-F238E27FC236}">
                <a16:creationId xmlns:a16="http://schemas.microsoft.com/office/drawing/2014/main" id="{DF75AE57-C42C-4E83-861D-91C583E5C04D}"/>
              </a:ext>
            </a:extLst>
          </p:cNvPr>
          <p:cNvSpPr txBox="1"/>
          <p:nvPr/>
        </p:nvSpPr>
        <p:spPr>
          <a:xfrm>
            <a:off x="887896" y="3320509"/>
            <a:ext cx="10681252" cy="584775"/>
          </a:xfrm>
          <a:prstGeom prst="rect">
            <a:avLst/>
          </a:prstGeom>
          <a:noFill/>
        </p:spPr>
        <p:txBody>
          <a:bodyPr wrap="square" rtlCol="0">
            <a:spAutoFit/>
          </a:bodyPr>
          <a:lstStyle/>
          <a:p>
            <a:pPr marL="285750" indent="-285750">
              <a:buFont typeface="Arial" panose="020B0604020202020204" pitchFamily="34" charset="0"/>
              <a:buChar char="•"/>
            </a:pPr>
            <a:r>
              <a:rPr lang="it-IT" sz="1600" err="1"/>
              <a:t>Lorem</a:t>
            </a:r>
            <a:r>
              <a:rPr lang="it-IT" sz="1600"/>
              <a:t> </a:t>
            </a:r>
            <a:r>
              <a:rPr lang="it-IT" sz="1600" err="1"/>
              <a:t>ipsum</a:t>
            </a:r>
            <a:r>
              <a:rPr lang="it-IT" sz="1600"/>
              <a:t> </a:t>
            </a:r>
            <a:r>
              <a:rPr lang="it-IT" sz="1600" err="1"/>
              <a:t>dolor</a:t>
            </a:r>
            <a:r>
              <a:rPr lang="it-IT" sz="1600"/>
              <a:t> </a:t>
            </a:r>
            <a:r>
              <a:rPr lang="it-IT" sz="1600" err="1"/>
              <a:t>sit</a:t>
            </a:r>
            <a:r>
              <a:rPr lang="it-IT" sz="1600"/>
              <a:t> </a:t>
            </a:r>
            <a:r>
              <a:rPr lang="it-IT" sz="1600" err="1"/>
              <a:t>amet</a:t>
            </a:r>
            <a:r>
              <a:rPr lang="it-IT" sz="1600"/>
              <a:t>, </a:t>
            </a:r>
            <a:r>
              <a:rPr lang="it-IT" sz="1600" err="1"/>
              <a:t>consectetur</a:t>
            </a:r>
            <a:r>
              <a:rPr lang="it-IT" sz="1600"/>
              <a:t> </a:t>
            </a:r>
            <a:r>
              <a:rPr lang="it-IT" sz="1600" err="1"/>
              <a:t>adipiscing</a:t>
            </a:r>
            <a:r>
              <a:rPr lang="it-IT" sz="1600"/>
              <a:t> </a:t>
            </a:r>
            <a:r>
              <a:rPr lang="it-IT" sz="1600" err="1"/>
              <a:t>elit</a:t>
            </a:r>
            <a:r>
              <a:rPr lang="it-IT" sz="1600"/>
              <a:t>. Nulla </a:t>
            </a:r>
            <a:r>
              <a:rPr lang="it-IT" sz="1600" err="1"/>
              <a:t>neque</a:t>
            </a:r>
            <a:r>
              <a:rPr lang="it-IT" sz="1600"/>
              <a:t> </a:t>
            </a:r>
            <a:r>
              <a:rPr lang="it-IT" sz="1600" err="1"/>
              <a:t>erat</a:t>
            </a:r>
            <a:r>
              <a:rPr lang="it-IT" sz="1600"/>
              <a:t>, </a:t>
            </a:r>
            <a:r>
              <a:rPr lang="it-IT" sz="1600" err="1"/>
              <a:t>imperdiet</a:t>
            </a:r>
            <a:r>
              <a:rPr lang="it-IT" sz="1600"/>
              <a:t> </a:t>
            </a:r>
            <a:r>
              <a:rPr lang="it-IT" sz="1600" err="1"/>
              <a:t>eu</a:t>
            </a:r>
            <a:r>
              <a:rPr lang="it-IT" sz="1600"/>
              <a:t> magna </a:t>
            </a:r>
            <a:r>
              <a:rPr lang="it-IT" sz="1600" err="1"/>
              <a:t>congue</a:t>
            </a:r>
            <a:r>
              <a:rPr lang="it-IT" sz="1600"/>
              <a:t>, lacinia </a:t>
            </a:r>
            <a:r>
              <a:rPr lang="it-IT" sz="1600" err="1"/>
              <a:t>rutrum</a:t>
            </a:r>
            <a:r>
              <a:rPr lang="it-IT" sz="1600"/>
              <a:t> nunc.</a:t>
            </a:r>
          </a:p>
          <a:p>
            <a:pPr marL="742950" lvl="1" indent="-285750">
              <a:buFont typeface="Courier New" panose="02070309020205020404" pitchFamily="49" charset="0"/>
              <a:buChar char="o"/>
            </a:pPr>
            <a:r>
              <a:rPr lang="it-IT" sz="1600" err="1"/>
              <a:t>Vestibulum</a:t>
            </a:r>
            <a:r>
              <a:rPr lang="it-IT" sz="1600"/>
              <a:t> ante </a:t>
            </a:r>
            <a:r>
              <a:rPr lang="it-IT" sz="1600" err="1"/>
              <a:t>ipsum</a:t>
            </a:r>
            <a:r>
              <a:rPr lang="it-IT" sz="1600"/>
              <a:t> primis in </a:t>
            </a:r>
            <a:r>
              <a:rPr lang="it-IT" sz="1600" err="1"/>
              <a:t>faucibus</a:t>
            </a:r>
            <a:r>
              <a:rPr lang="it-IT" sz="1600"/>
              <a:t> orci </a:t>
            </a:r>
            <a:r>
              <a:rPr lang="it-IT" sz="1600" err="1"/>
              <a:t>luctus</a:t>
            </a:r>
            <a:r>
              <a:rPr lang="it-IT" sz="1600"/>
              <a:t> et </a:t>
            </a:r>
            <a:r>
              <a:rPr lang="it-IT" sz="1600" err="1"/>
              <a:t>ultrices</a:t>
            </a:r>
            <a:r>
              <a:rPr lang="it-IT" sz="1600"/>
              <a:t> </a:t>
            </a:r>
            <a:r>
              <a:rPr lang="it-IT" sz="1600" err="1"/>
              <a:t>posuere</a:t>
            </a:r>
            <a:r>
              <a:rPr lang="it-IT" sz="1600"/>
              <a:t> </a:t>
            </a:r>
            <a:r>
              <a:rPr lang="it-IT" sz="1600" err="1"/>
              <a:t>cubilia</a:t>
            </a:r>
            <a:r>
              <a:rPr lang="it-IT" sz="1600"/>
              <a:t> </a:t>
            </a:r>
            <a:r>
              <a:rPr lang="it-IT" sz="1600" err="1"/>
              <a:t>curae</a:t>
            </a:r>
            <a:r>
              <a:rPr lang="it-IT" sz="1600"/>
              <a:t>.</a:t>
            </a:r>
          </a:p>
        </p:txBody>
      </p:sp>
      <p:sp>
        <p:nvSpPr>
          <p:cNvPr id="24" name="TextBox 23">
            <a:extLst>
              <a:ext uri="{FF2B5EF4-FFF2-40B4-BE49-F238E27FC236}">
                <a16:creationId xmlns:a16="http://schemas.microsoft.com/office/drawing/2014/main" id="{69BA5BC8-2143-4F74-AD79-6E74F0E10A47}"/>
              </a:ext>
            </a:extLst>
          </p:cNvPr>
          <p:cNvSpPr txBox="1"/>
          <p:nvPr/>
        </p:nvSpPr>
        <p:spPr>
          <a:xfrm>
            <a:off x="887896" y="4003833"/>
            <a:ext cx="10681252" cy="584775"/>
          </a:xfrm>
          <a:prstGeom prst="rect">
            <a:avLst/>
          </a:prstGeom>
          <a:noFill/>
        </p:spPr>
        <p:txBody>
          <a:bodyPr wrap="square" rtlCol="0">
            <a:spAutoFit/>
          </a:bodyPr>
          <a:lstStyle/>
          <a:p>
            <a:pPr marL="285750" indent="-285750">
              <a:buFont typeface="Arial" panose="020B0604020202020204" pitchFamily="34" charset="0"/>
              <a:buChar char="•"/>
            </a:pPr>
            <a:r>
              <a:rPr lang="it-IT" sz="1600" err="1"/>
              <a:t>Lorem</a:t>
            </a:r>
            <a:r>
              <a:rPr lang="it-IT" sz="1600"/>
              <a:t> </a:t>
            </a:r>
            <a:r>
              <a:rPr lang="it-IT" sz="1600" err="1"/>
              <a:t>ipsum</a:t>
            </a:r>
            <a:r>
              <a:rPr lang="it-IT" sz="1600"/>
              <a:t> </a:t>
            </a:r>
            <a:r>
              <a:rPr lang="it-IT" sz="1600" err="1"/>
              <a:t>dolor</a:t>
            </a:r>
            <a:r>
              <a:rPr lang="it-IT" sz="1600"/>
              <a:t> </a:t>
            </a:r>
            <a:r>
              <a:rPr lang="it-IT" sz="1600" err="1"/>
              <a:t>sit</a:t>
            </a:r>
            <a:r>
              <a:rPr lang="it-IT" sz="1600"/>
              <a:t> </a:t>
            </a:r>
            <a:r>
              <a:rPr lang="it-IT" sz="1600" err="1"/>
              <a:t>amet</a:t>
            </a:r>
            <a:r>
              <a:rPr lang="it-IT" sz="1600"/>
              <a:t>, </a:t>
            </a:r>
            <a:r>
              <a:rPr lang="it-IT" sz="1600" err="1"/>
              <a:t>consectetur</a:t>
            </a:r>
            <a:r>
              <a:rPr lang="it-IT" sz="1600"/>
              <a:t> </a:t>
            </a:r>
            <a:r>
              <a:rPr lang="it-IT" sz="1600" err="1"/>
              <a:t>adipiscing</a:t>
            </a:r>
            <a:r>
              <a:rPr lang="it-IT" sz="1600"/>
              <a:t> </a:t>
            </a:r>
            <a:r>
              <a:rPr lang="it-IT" sz="1600" err="1"/>
              <a:t>elit</a:t>
            </a:r>
            <a:r>
              <a:rPr lang="it-IT" sz="1600"/>
              <a:t>. Nulla </a:t>
            </a:r>
            <a:r>
              <a:rPr lang="it-IT" sz="1600" err="1"/>
              <a:t>neque</a:t>
            </a:r>
            <a:r>
              <a:rPr lang="it-IT" sz="1600"/>
              <a:t> </a:t>
            </a:r>
            <a:r>
              <a:rPr lang="it-IT" sz="1600" err="1"/>
              <a:t>erat</a:t>
            </a:r>
            <a:r>
              <a:rPr lang="it-IT" sz="1600"/>
              <a:t>, </a:t>
            </a:r>
            <a:r>
              <a:rPr lang="it-IT" sz="1600" err="1"/>
              <a:t>imperdiet</a:t>
            </a:r>
            <a:r>
              <a:rPr lang="it-IT" sz="1600"/>
              <a:t> </a:t>
            </a:r>
            <a:r>
              <a:rPr lang="it-IT" sz="1600" err="1"/>
              <a:t>eu</a:t>
            </a:r>
            <a:r>
              <a:rPr lang="it-IT" sz="1600"/>
              <a:t> magna </a:t>
            </a:r>
            <a:r>
              <a:rPr lang="it-IT" sz="1600" err="1"/>
              <a:t>congue</a:t>
            </a:r>
            <a:r>
              <a:rPr lang="it-IT" sz="1600"/>
              <a:t>, lacinia </a:t>
            </a:r>
            <a:r>
              <a:rPr lang="it-IT" sz="1600" err="1"/>
              <a:t>rutrum</a:t>
            </a:r>
            <a:r>
              <a:rPr lang="it-IT" sz="1600"/>
              <a:t> nunc.</a:t>
            </a:r>
          </a:p>
          <a:p>
            <a:pPr marL="742950" lvl="1" indent="-285750">
              <a:buFont typeface="Courier New" panose="02070309020205020404" pitchFamily="49" charset="0"/>
              <a:buChar char="o"/>
            </a:pPr>
            <a:r>
              <a:rPr lang="it-IT" sz="1600" err="1"/>
              <a:t>Vestibulum</a:t>
            </a:r>
            <a:r>
              <a:rPr lang="it-IT" sz="1600"/>
              <a:t> ante </a:t>
            </a:r>
            <a:r>
              <a:rPr lang="it-IT" sz="1600" err="1"/>
              <a:t>ipsum</a:t>
            </a:r>
            <a:r>
              <a:rPr lang="it-IT" sz="1600"/>
              <a:t> primis in </a:t>
            </a:r>
            <a:r>
              <a:rPr lang="it-IT" sz="1600" err="1"/>
              <a:t>faucibus</a:t>
            </a:r>
            <a:r>
              <a:rPr lang="it-IT" sz="1600"/>
              <a:t> orci </a:t>
            </a:r>
            <a:r>
              <a:rPr lang="it-IT" sz="1600" err="1"/>
              <a:t>luctus</a:t>
            </a:r>
            <a:r>
              <a:rPr lang="it-IT" sz="1600"/>
              <a:t> et </a:t>
            </a:r>
            <a:r>
              <a:rPr lang="it-IT" sz="1600" err="1"/>
              <a:t>ultrices</a:t>
            </a:r>
            <a:r>
              <a:rPr lang="it-IT" sz="1600"/>
              <a:t> </a:t>
            </a:r>
            <a:r>
              <a:rPr lang="it-IT" sz="1600" err="1"/>
              <a:t>posuere</a:t>
            </a:r>
            <a:r>
              <a:rPr lang="it-IT" sz="1600"/>
              <a:t> </a:t>
            </a:r>
            <a:r>
              <a:rPr lang="it-IT" sz="1600">
                <a:hlinkClick r:id="rId3" action="ppaction://hlinksldjump"/>
              </a:rPr>
              <a:t>Endpoints</a:t>
            </a:r>
            <a:endParaRPr lang="it-IT" sz="1600"/>
          </a:p>
        </p:txBody>
      </p:sp>
      <p:sp>
        <p:nvSpPr>
          <p:cNvPr id="25" name="Rectangle 24">
            <a:extLst>
              <a:ext uri="{FF2B5EF4-FFF2-40B4-BE49-F238E27FC236}">
                <a16:creationId xmlns:a16="http://schemas.microsoft.com/office/drawing/2014/main" id="{46960453-F700-41D2-AD94-E8170AB490FE}"/>
              </a:ext>
            </a:extLst>
          </p:cNvPr>
          <p:cNvSpPr/>
          <p:nvPr/>
        </p:nvSpPr>
        <p:spPr>
          <a:xfrm>
            <a:off x="3911" y="-3342"/>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ctangle 25">
            <a:hlinkClick r:id="rId4" action="ppaction://hlinksldjump"/>
            <a:extLst>
              <a:ext uri="{FF2B5EF4-FFF2-40B4-BE49-F238E27FC236}">
                <a16:creationId xmlns:a16="http://schemas.microsoft.com/office/drawing/2014/main" id="{6F21436B-113B-4973-8514-53E79DA96CCF}"/>
              </a:ext>
            </a:extLst>
          </p:cNvPr>
          <p:cNvSpPr/>
          <p:nvPr/>
        </p:nvSpPr>
        <p:spPr>
          <a:xfrm>
            <a:off x="12056763" y="797856"/>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27" name="Rectangle 26">
            <a:hlinkClick r:id="rId5" action="ppaction://hlinksldjump"/>
            <a:extLst>
              <a:ext uri="{FF2B5EF4-FFF2-40B4-BE49-F238E27FC236}">
                <a16:creationId xmlns:a16="http://schemas.microsoft.com/office/drawing/2014/main" id="{616F3756-A20F-4DA6-BBE7-70BA8906E50D}"/>
              </a:ext>
            </a:extLst>
          </p:cNvPr>
          <p:cNvSpPr/>
          <p:nvPr/>
        </p:nvSpPr>
        <p:spPr>
          <a:xfrm>
            <a:off x="12056095" y="342509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28" name="Picture 27">
            <a:hlinkClick r:id="rId4" action="ppaction://hlinksldjump"/>
            <a:extLst>
              <a:ext uri="{FF2B5EF4-FFF2-40B4-BE49-F238E27FC236}">
                <a16:creationId xmlns:a16="http://schemas.microsoft.com/office/drawing/2014/main" id="{324A6687-E560-466A-9F55-392C17073F64}"/>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32037" y="-270519"/>
            <a:ext cx="1083231" cy="1083231"/>
          </a:xfrm>
          <a:prstGeom prst="rect">
            <a:avLst/>
          </a:prstGeom>
        </p:spPr>
      </p:pic>
      <p:sp>
        <p:nvSpPr>
          <p:cNvPr id="29" name="TextBox 28">
            <a:hlinkClick r:id="rId7" action="ppaction://hlinksldjump"/>
            <a:extLst>
              <a:ext uri="{FF2B5EF4-FFF2-40B4-BE49-F238E27FC236}">
                <a16:creationId xmlns:a16="http://schemas.microsoft.com/office/drawing/2014/main" id="{215FB128-413B-4359-8CEA-A73DC9BBE185}"/>
              </a:ext>
            </a:extLst>
          </p:cNvPr>
          <p:cNvSpPr txBox="1"/>
          <p:nvPr/>
        </p:nvSpPr>
        <p:spPr>
          <a:xfrm>
            <a:off x="11122215" y="133260"/>
            <a:ext cx="745570" cy="369332"/>
          </a:xfrm>
          <a:prstGeom prst="rect">
            <a:avLst/>
          </a:prstGeom>
          <a:noFill/>
        </p:spPr>
        <p:txBody>
          <a:bodyPr wrap="square" rtlCol="0">
            <a:spAutoFit/>
          </a:bodyPr>
          <a:lstStyle/>
          <a:p>
            <a:r>
              <a:rPr lang="it-IT">
                <a:solidFill>
                  <a:schemeClr val="bg1"/>
                </a:solidFill>
              </a:rPr>
              <a:t>Login</a:t>
            </a:r>
          </a:p>
        </p:txBody>
      </p:sp>
    </p:spTree>
    <p:extLst>
      <p:ext uri="{BB962C8B-B14F-4D97-AF65-F5344CB8AC3E}">
        <p14:creationId xmlns:p14="http://schemas.microsoft.com/office/powerpoint/2010/main" val="42650460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76933" y="654659"/>
            <a:ext cx="6088221"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hlinkClick r:id="rId5" action="ppaction://hlinksldjump"/>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Nome</a:t>
            </a:r>
            <a:endParaRPr lang="it-IT">
              <a:solidFill>
                <a:schemeClr val="tx1"/>
              </a:solidFill>
            </a:endParaRP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21" name="Rectangle 2">
            <a:extLst>
              <a:ext uri="{FF2B5EF4-FFF2-40B4-BE49-F238E27FC236}">
                <a16:creationId xmlns:a16="http://schemas.microsoft.com/office/drawing/2014/main" id="{B17C7BBC-C33D-4E79-852E-C8F9D7ED5E7C}"/>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CasellaDiTesto 21">
            <a:extLst>
              <a:ext uri="{FF2B5EF4-FFF2-40B4-BE49-F238E27FC236}">
                <a16:creationId xmlns:a16="http://schemas.microsoft.com/office/drawing/2014/main" id="{977A838E-3F59-426B-A7E4-C5793188FD20}"/>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3" name="Rectangle 13">
            <a:hlinkClick r:id="rId6" action="ppaction://hlinksldjump"/>
            <a:extLst>
              <a:ext uri="{FF2B5EF4-FFF2-40B4-BE49-F238E27FC236}">
                <a16:creationId xmlns:a16="http://schemas.microsoft.com/office/drawing/2014/main" id="{D63413D0-8D98-4E7D-857D-6909017AC650}"/>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it-IT">
                <a:solidFill>
                  <a:schemeClr val="bg1">
                    <a:lumMod val="75000"/>
                  </a:schemeClr>
                </a:solidFill>
              </a:rPr>
              <a:t>Codice</a:t>
            </a:r>
          </a:p>
        </p:txBody>
      </p:sp>
      <p:sp>
        <p:nvSpPr>
          <p:cNvPr id="24" name="Rectangle 8">
            <a:extLst>
              <a:ext uri="{FF2B5EF4-FFF2-40B4-BE49-F238E27FC236}">
                <a16:creationId xmlns:a16="http://schemas.microsoft.com/office/drawing/2014/main" id="{B4D0789A-8D88-43F9-B729-E4F1511372FC}"/>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DF63FF2C-9969-476A-A8FA-328AEB5BBC64}"/>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1CE3AD07-E161-4A02-95F7-74FA881FFBF7}"/>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19144519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Nome</a:t>
            </a:r>
            <a:endParaRPr lang="it-IT">
              <a:solidFill>
                <a:schemeClr val="tx1"/>
              </a:solidFill>
            </a:endParaRP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971CC0D3-A4C7-4247-A374-C616F9A06A62}"/>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681C3C57-999F-49C0-8873-01BDEEDE0EDA}"/>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140385C0-8536-401D-936A-0D01DC5086B5}"/>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0000</a:t>
            </a:r>
          </a:p>
        </p:txBody>
      </p:sp>
      <p:sp>
        <p:nvSpPr>
          <p:cNvPr id="23" name="Rectangle 8">
            <a:hlinkClick r:id="rId5" action="ppaction://hlinksldjump"/>
            <a:extLst>
              <a:ext uri="{FF2B5EF4-FFF2-40B4-BE49-F238E27FC236}">
                <a16:creationId xmlns:a16="http://schemas.microsoft.com/office/drawing/2014/main" id="{EAF6DCB3-E27F-498F-A6E4-40053DEF00B7}"/>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688DCCD5-5B94-4410-A3D2-E9A81BAE9637}"/>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0C126E4F-D327-4272-8E0A-BD1CC668652F}"/>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415462751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hlinkClick r:id="rId5" action="ppaction://hlinksldjump"/>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18" name="Rectangle 2">
            <a:extLst>
              <a:ext uri="{FF2B5EF4-FFF2-40B4-BE49-F238E27FC236}">
                <a16:creationId xmlns:a16="http://schemas.microsoft.com/office/drawing/2014/main" id="{8E7E6543-DF2E-4275-BFBE-A0A278CA3B5E}"/>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624CB2B3-1A3C-4619-8096-D1DEFB66CF3D}"/>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66767B21-6860-4BF0-837F-2ABDDE08CE69}"/>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1AB46101-5FB4-4FAA-A034-3F1643E1035A}"/>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1A7D732B-FB1D-43C0-9E05-F8A0914964AA}"/>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821B54ED-9760-4AF4-AE21-C8E3F1C10EF5}"/>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39448161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hlinkClick r:id="rId5" action="ppaction://hlinksldjump"/>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18" name="Rectangle 2">
            <a:extLst>
              <a:ext uri="{FF2B5EF4-FFF2-40B4-BE49-F238E27FC236}">
                <a16:creationId xmlns:a16="http://schemas.microsoft.com/office/drawing/2014/main" id="{DB139C4C-937C-41BB-ACEE-215828B3ACB6}"/>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66E23AA9-DCA1-43A4-B2E6-EF2813ED9FB9}"/>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A7053147-2DA7-4137-9B46-E7053B3C3F3B}"/>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689099AF-023D-4012-BEDE-F8C2C459CE1C}"/>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857B0321-9F87-4C38-AB84-B5730C927776}"/>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4D3CFE57-B333-49B4-9840-5A56B04758C3}"/>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295127249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hlinkClick r:id="rId5" action="ppaction://hlinksldjump"/>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Lupo</a:t>
            </a: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18" name="Rectangle 2">
            <a:extLst>
              <a:ext uri="{FF2B5EF4-FFF2-40B4-BE49-F238E27FC236}">
                <a16:creationId xmlns:a16="http://schemas.microsoft.com/office/drawing/2014/main" id="{FB2C8E3E-3667-487F-881A-36796FD6D8AA}"/>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B0487B20-492C-479D-AB95-516CDBE197EC}"/>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23F20ECB-A9A2-4FEB-A285-2917A6ED7D97}"/>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0A9F57CA-93D7-411C-837E-C4968C9DC6F7}"/>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E462BD72-72D1-4AF9-BCAC-5759FC8BA76E}"/>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D97C536D-7F0F-4943-8CC8-4AD594A036E8}"/>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7091919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Salerno, via Mario Rossi</a:t>
            </a:r>
          </a:p>
        </p:txBody>
      </p:sp>
      <p:sp>
        <p:nvSpPr>
          <p:cNvPr id="9" name="Rectangle 12">
            <a:hlinkClick r:id="rId5" action="ppaction://hlinksldjump"/>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Lupo</a:t>
            </a: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18" name="Rectangle 2">
            <a:extLst>
              <a:ext uri="{FF2B5EF4-FFF2-40B4-BE49-F238E27FC236}">
                <a16:creationId xmlns:a16="http://schemas.microsoft.com/office/drawing/2014/main" id="{09397848-924D-48AA-97DF-3FD2681C8E7E}"/>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B88AFDD9-4C34-4B49-B34A-DB1EFA1ED4FC}"/>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802431D2-A6B5-4BC0-B603-E3B8F49C5F27}"/>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C9EF951C-D485-4AF2-B806-59374A47FCAB}"/>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0DFA4049-11D0-41B8-9D2E-EF978CDEBF31}"/>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63191878-E1E2-4B36-8D7C-7D6F6DF6FB06}"/>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50373786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Salerno, via Mario Rossi</a:t>
            </a:r>
          </a:p>
        </p:txBody>
      </p:sp>
      <p:sp>
        <p:nvSpPr>
          <p:cNvPr id="9" name="Rectangle 12">
            <a:hlinkClick r:id="rId5" action="ppaction://hlinksldjump"/>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Lupo</a:t>
            </a: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INVIO</a:t>
            </a:r>
          </a:p>
        </p:txBody>
      </p:sp>
      <p:sp>
        <p:nvSpPr>
          <p:cNvPr id="18" name="Rectangle 2">
            <a:extLst>
              <a:ext uri="{FF2B5EF4-FFF2-40B4-BE49-F238E27FC236}">
                <a16:creationId xmlns:a16="http://schemas.microsoft.com/office/drawing/2014/main" id="{09397848-924D-48AA-97DF-3FD2681C8E7E}"/>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B88AFDD9-4C34-4B49-B34A-DB1EFA1ED4FC}"/>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802431D2-A6B5-4BC0-B603-E3B8F49C5F27}"/>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C9EF951C-D485-4AF2-B806-59374A47FCAB}"/>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pic>
        <p:nvPicPr>
          <p:cNvPr id="3" name="Immagine 2">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05717" y="3595250"/>
            <a:ext cx="2067213" cy="1743318"/>
          </a:xfrm>
          <a:prstGeom prst="rect">
            <a:avLst/>
          </a:prstGeom>
        </p:spPr>
      </p:pic>
      <p:sp>
        <p:nvSpPr>
          <p:cNvPr id="2" name="CasellaDiTesto 1">
            <a:extLst>
              <a:ext uri="{FF2B5EF4-FFF2-40B4-BE49-F238E27FC236}">
                <a16:creationId xmlns:a16="http://schemas.microsoft.com/office/drawing/2014/main" id="{2895E8D4-4456-41EA-A646-AE0B805B87AC}"/>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4" name="CasellaDiTesto 3">
            <a:extLst>
              <a:ext uri="{FF2B5EF4-FFF2-40B4-BE49-F238E27FC236}">
                <a16:creationId xmlns:a16="http://schemas.microsoft.com/office/drawing/2014/main" id="{33ECA0CF-0310-4BDB-BD75-E14CF4AE8D2F}"/>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274033856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Salerno, via Mario Rossi</a:t>
            </a: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12/12/2020</a:t>
            </a: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Lupo</a:t>
            </a: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hlinkClick r:id="rId5" action="ppaction://hlinksldjump"/>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85CEF64A-7FBD-434D-AD5C-9209A6C825E3}"/>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2BB6FFE5-D28E-4788-AF03-C15314D1B34F}"/>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2DB4302B-B6B0-4640-A91D-59F6406B3231}"/>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DDF717D7-CB3D-415A-A4D2-78B5D4280C8C}"/>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78730C87-595E-4A4B-82B7-DEAEBD8AC9CA}"/>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D25ADBCA-F344-4015-B469-6838F72F226D}"/>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41838491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Salerno, via Mario Rossi</a:t>
            </a: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12/12/2020</a:t>
            </a: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Lupo</a:t>
            </a: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85CEF64A-7FBD-434D-AD5C-9209A6C825E3}"/>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2BB6FFE5-D28E-4788-AF03-C15314D1B34F}"/>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2DB4302B-B6B0-4640-A91D-59F6406B3231}"/>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DDF717D7-CB3D-415A-A4D2-78B5D4280C8C}"/>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78730C87-595E-4A4B-82B7-DEAEBD8AC9CA}"/>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D25ADBCA-F344-4015-B469-6838F72F226D}"/>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
        <p:nvSpPr>
          <p:cNvPr id="4" name="Speech Bubble: Rectangle 7">
            <a:extLst>
              <a:ext uri="{FF2B5EF4-FFF2-40B4-BE49-F238E27FC236}">
                <a16:creationId xmlns:a16="http://schemas.microsoft.com/office/drawing/2014/main" id="{E3D3FB52-1AE6-4F6E-8C3A-08AFA338D109}"/>
              </a:ext>
            </a:extLst>
          </p:cNvPr>
          <p:cNvSpPr/>
          <p:nvPr/>
        </p:nvSpPr>
        <p:spPr>
          <a:xfrm>
            <a:off x="6791145" y="3489181"/>
            <a:ext cx="1461477" cy="1018696"/>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CasellaDiTesto 4">
            <a:extLst>
              <a:ext uri="{FF2B5EF4-FFF2-40B4-BE49-F238E27FC236}">
                <a16:creationId xmlns:a16="http://schemas.microsoft.com/office/drawing/2014/main" id="{67210DEB-706E-4AAC-A1D1-978DF3E3ABA0}"/>
              </a:ext>
            </a:extLst>
          </p:cNvPr>
          <p:cNvSpPr txBox="1"/>
          <p:nvPr/>
        </p:nvSpPr>
        <p:spPr>
          <a:xfrm>
            <a:off x="6791145" y="3565470"/>
            <a:ext cx="17301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400" dirty="0">
                <a:solidFill>
                  <a:schemeClr val="bg1"/>
                </a:solidFill>
              </a:rPr>
              <a:t>Form non valido</a:t>
            </a:r>
            <a:endParaRPr lang="it-IT" sz="1400" dirty="0">
              <a:solidFill>
                <a:schemeClr val="bg1"/>
              </a:solidFill>
              <a:cs typeface="Calibri"/>
            </a:endParaRPr>
          </a:p>
        </p:txBody>
      </p:sp>
      <p:sp>
        <p:nvSpPr>
          <p:cNvPr id="24" name="CasellaDiTesto 23">
            <a:extLst>
              <a:ext uri="{FF2B5EF4-FFF2-40B4-BE49-F238E27FC236}">
                <a16:creationId xmlns:a16="http://schemas.microsoft.com/office/drawing/2014/main" id="{8DF38436-1BF5-487D-997C-FCE01417CEAB}"/>
              </a:ext>
            </a:extLst>
          </p:cNvPr>
          <p:cNvSpPr txBox="1"/>
          <p:nvPr/>
        </p:nvSpPr>
        <p:spPr>
          <a:xfrm>
            <a:off x="6840070" y="4052047"/>
            <a:ext cx="17301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400" dirty="0">
                <a:solidFill>
                  <a:schemeClr val="bg1"/>
                </a:solidFill>
              </a:rPr>
              <a:t>Form valido</a:t>
            </a:r>
            <a:endParaRPr lang="it-IT" dirty="0">
              <a:solidFill>
                <a:schemeClr val="bg1"/>
              </a:solidFill>
            </a:endParaRPr>
          </a:p>
        </p:txBody>
      </p:sp>
      <p:sp>
        <p:nvSpPr>
          <p:cNvPr id="6" name="Ovale 5">
            <a:hlinkClick r:id="rId5" action="ppaction://hlinksldjump"/>
          </p:cNvPr>
          <p:cNvSpPr/>
          <p:nvPr/>
        </p:nvSpPr>
        <p:spPr>
          <a:xfrm>
            <a:off x="6826604" y="3595250"/>
            <a:ext cx="1336776" cy="26255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hlinkClick r:id="rId6" action="ppaction://hlinksldjump"/>
          </p:cNvPr>
          <p:cNvSpPr/>
          <p:nvPr/>
        </p:nvSpPr>
        <p:spPr>
          <a:xfrm>
            <a:off x="6826604" y="4088592"/>
            <a:ext cx="1336776" cy="26255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98680108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Salerno, via Mario Rossi</a:t>
            </a: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12/12/2020</a:t>
            </a: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Rossi</a:t>
            </a: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Mario</a:t>
            </a: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85CEF64A-7FBD-434D-AD5C-9209A6C825E3}"/>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2BB6FFE5-D28E-4788-AF03-C15314D1B34F}"/>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2DB4302B-B6B0-4640-A91D-59F6406B3231}"/>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DDF717D7-CB3D-415A-A4D2-78B5D4280C8C}"/>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78730C87-595E-4A4B-82B7-DEAEBD8AC9CA}"/>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D25ADBCA-F344-4015-B469-6838F72F226D}"/>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
        <p:nvSpPr>
          <p:cNvPr id="25" name="Ovale 24">
            <a:hlinkClick r:id="rId5" action="ppaction://hlinksldjump"/>
          </p:cNvPr>
          <p:cNvSpPr/>
          <p:nvPr/>
        </p:nvSpPr>
        <p:spPr>
          <a:xfrm>
            <a:off x="6795247" y="4069590"/>
            <a:ext cx="1336776" cy="26255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ctangle 18">
            <a:extLst>
              <a:ext uri="{FF2B5EF4-FFF2-40B4-BE49-F238E27FC236}">
                <a16:creationId xmlns:a16="http://schemas.microsoft.com/office/drawing/2014/main" id="{DE0C492E-488E-43D8-A6BB-E502A0E7435F}"/>
              </a:ext>
            </a:extLst>
          </p:cNvPr>
          <p:cNvSpPr/>
          <p:nvPr/>
        </p:nvSpPr>
        <p:spPr>
          <a:xfrm>
            <a:off x="6949034" y="2524885"/>
            <a:ext cx="4446954" cy="355013"/>
          </a:xfrm>
          <a:prstGeom prst="rect">
            <a:avLst/>
          </a:prstGeom>
          <a:solidFill>
            <a:schemeClr val="bg1"/>
          </a:solidFill>
          <a:ln w="38100">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x</a:t>
            </a:r>
          </a:p>
        </p:txBody>
      </p:sp>
    </p:spTree>
    <p:extLst>
      <p:ext uri="{BB962C8B-B14F-4D97-AF65-F5344CB8AC3E}">
        <p14:creationId xmlns:p14="http://schemas.microsoft.com/office/powerpoint/2010/main" val="80777109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421429" y="2000738"/>
            <a:ext cx="8049846" cy="254879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3141785" y="2505670"/>
            <a:ext cx="1109785" cy="923330"/>
          </a:xfrm>
          <a:prstGeom prst="rect">
            <a:avLst/>
          </a:prstGeom>
          <a:noFill/>
        </p:spPr>
        <p:txBody>
          <a:bodyPr wrap="square" rtlCol="0">
            <a:spAutoFit/>
          </a:bodyPr>
          <a:lstStyle/>
          <a:p>
            <a:r>
              <a:rPr lang="it-IT"/>
              <a:t>Email</a:t>
            </a:r>
          </a:p>
          <a:p>
            <a:endParaRPr lang="it-IT"/>
          </a:p>
          <a:p>
            <a:r>
              <a:rPr lang="it-IT"/>
              <a:t>Password</a:t>
            </a:r>
          </a:p>
        </p:txBody>
      </p:sp>
      <p:sp>
        <p:nvSpPr>
          <p:cNvPr id="9" name="Rectangle 8">
            <a:extLst>
              <a:ext uri="{FF2B5EF4-FFF2-40B4-BE49-F238E27FC236}">
                <a16:creationId xmlns:a16="http://schemas.microsoft.com/office/drawing/2014/main" id="{7DA3DFC4-FF53-4EEE-B1FC-3817534D39FC}"/>
              </a:ext>
            </a:extLst>
          </p:cNvPr>
          <p:cNvSpPr/>
          <p:nvPr/>
        </p:nvSpPr>
        <p:spPr>
          <a:xfrm>
            <a:off x="5506608" y="4047979"/>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ACCEDI</a:t>
            </a:r>
          </a:p>
        </p:txBody>
      </p:sp>
      <p:sp>
        <p:nvSpPr>
          <p:cNvPr id="4" name="Rectangle 3">
            <a:hlinkClick r:id="rId5" action="ppaction://hlinksldjump"/>
            <a:extLst>
              <a:ext uri="{FF2B5EF4-FFF2-40B4-BE49-F238E27FC236}">
                <a16:creationId xmlns:a16="http://schemas.microsoft.com/office/drawing/2014/main" id="{70D32615-E3D7-4B0E-8FC0-98D06FDF13A5}"/>
              </a:ext>
            </a:extLst>
          </p:cNvPr>
          <p:cNvSpPr/>
          <p:nvPr/>
        </p:nvSpPr>
        <p:spPr>
          <a:xfrm>
            <a:off x="4414352" y="250567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esempio@esempio.it</a:t>
            </a:r>
          </a:p>
        </p:txBody>
      </p:sp>
      <p:sp>
        <p:nvSpPr>
          <p:cNvPr id="13" name="Rectangle 12">
            <a:extLst>
              <a:ext uri="{FF2B5EF4-FFF2-40B4-BE49-F238E27FC236}">
                <a16:creationId xmlns:a16="http://schemas.microsoft.com/office/drawing/2014/main" id="{DF5DFF24-03C0-4BAC-B955-2B8283E6FFDB}"/>
              </a:ext>
            </a:extLst>
          </p:cNvPr>
          <p:cNvSpPr/>
          <p:nvPr/>
        </p:nvSpPr>
        <p:spPr>
          <a:xfrm>
            <a:off x="4414352" y="307398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5" name="TextBox 4">
            <a:hlinkClick r:id="rId2" action="ppaction://hlinksldjump"/>
            <a:extLst>
              <a:ext uri="{FF2B5EF4-FFF2-40B4-BE49-F238E27FC236}">
                <a16:creationId xmlns:a16="http://schemas.microsoft.com/office/drawing/2014/main" id="{1EA11C5F-0B9A-4491-BA5A-70AA52EFE850}"/>
              </a:ext>
            </a:extLst>
          </p:cNvPr>
          <p:cNvSpPr txBox="1"/>
          <p:nvPr/>
        </p:nvSpPr>
        <p:spPr>
          <a:xfrm>
            <a:off x="5606868" y="4683899"/>
            <a:ext cx="1172308" cy="369332"/>
          </a:xfrm>
          <a:prstGeom prst="rect">
            <a:avLst/>
          </a:prstGeom>
          <a:noFill/>
        </p:spPr>
        <p:txBody>
          <a:bodyPr wrap="square" rtlCol="0">
            <a:spAutoFit/>
          </a:bodyPr>
          <a:lstStyle/>
          <a:p>
            <a:r>
              <a:rPr lang="it-IT"/>
              <a:t>Registrati</a:t>
            </a:r>
          </a:p>
        </p:txBody>
      </p:sp>
    </p:spTree>
    <p:extLst>
      <p:ext uri="{BB962C8B-B14F-4D97-AF65-F5344CB8AC3E}">
        <p14:creationId xmlns:p14="http://schemas.microsoft.com/office/powerpoint/2010/main" val="688723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56295" y="654659"/>
            <a:ext cx="61088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Nome</a:t>
            </a:r>
            <a:endParaRPr lang="it-IT">
              <a:solidFill>
                <a:schemeClr val="tx1"/>
              </a:solidFill>
            </a:endParaRP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E2B0B219-485F-40DE-8E0F-7A073848A818}"/>
              </a:ext>
            </a:extLst>
          </p:cNvPr>
          <p:cNvSpPr txBox="1"/>
          <p:nvPr/>
        </p:nvSpPr>
        <p:spPr>
          <a:xfrm>
            <a:off x="6949034" y="4976358"/>
            <a:ext cx="4446954" cy="1754326"/>
          </a:xfrm>
          <a:prstGeom prst="rect">
            <a:avLst/>
          </a:prstGeom>
          <a:noFill/>
        </p:spPr>
        <p:txBody>
          <a:bodyPr wrap="square" rtlCol="0">
            <a:spAutoFit/>
          </a:bodyPr>
          <a:lstStyle/>
          <a:p>
            <a:r>
              <a:rPr lang="it-IT">
                <a:solidFill>
                  <a:schemeClr val="bg1"/>
                </a:solidFill>
              </a:rPr>
              <a:t>Grazie per la tua segnalazione! Con il codice qui riportato potrai seguire nel </a:t>
            </a:r>
            <a:r>
              <a:rPr lang="it-IT" err="1">
                <a:solidFill>
                  <a:schemeClr val="bg1"/>
                </a:solidFill>
              </a:rPr>
              <a:t>form</a:t>
            </a:r>
            <a:r>
              <a:rPr lang="it-IT">
                <a:solidFill>
                  <a:schemeClr val="bg1"/>
                </a:solidFill>
              </a:rPr>
              <a:t> affianco la tua segnalazione!</a:t>
            </a:r>
          </a:p>
          <a:p>
            <a:r>
              <a:rPr lang="it-IT">
                <a:solidFill>
                  <a:schemeClr val="bg1"/>
                </a:solidFill>
              </a:rPr>
              <a:t>		0000 </a:t>
            </a:r>
          </a:p>
          <a:p>
            <a:r>
              <a:rPr lang="it-IT"/>
              <a:t> 		</a:t>
            </a:r>
          </a:p>
          <a:p>
            <a:endParaRPr lang="it-IT"/>
          </a:p>
        </p:txBody>
      </p:sp>
      <p:sp>
        <p:nvSpPr>
          <p:cNvPr id="18" name="Rectangle 2">
            <a:extLst>
              <a:ext uri="{FF2B5EF4-FFF2-40B4-BE49-F238E27FC236}">
                <a16:creationId xmlns:a16="http://schemas.microsoft.com/office/drawing/2014/main" id="{155CEF9D-32BC-4D45-83A4-4E069C6AB805}"/>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CACFEBF0-5C04-4379-AC62-6B760F4CA23F}"/>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hlinkClick r:id="rId5" action="ppaction://hlinksldjump"/>
            <a:extLst>
              <a:ext uri="{FF2B5EF4-FFF2-40B4-BE49-F238E27FC236}">
                <a16:creationId xmlns:a16="http://schemas.microsoft.com/office/drawing/2014/main" id="{CF2EB71F-840A-4DAB-893A-1ECABF1208F9}"/>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853F13FC-8079-449E-A2D5-748EFFDBBA09}"/>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3" name="CasellaDiTesto 2">
            <a:extLst>
              <a:ext uri="{FF2B5EF4-FFF2-40B4-BE49-F238E27FC236}">
                <a16:creationId xmlns:a16="http://schemas.microsoft.com/office/drawing/2014/main" id="{005BB5F9-726B-4242-8687-0773461D01CD}"/>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4" name="CasellaDiTesto 3">
            <a:extLst>
              <a:ext uri="{FF2B5EF4-FFF2-40B4-BE49-F238E27FC236}">
                <a16:creationId xmlns:a16="http://schemas.microsoft.com/office/drawing/2014/main" id="{597E7A5A-80EE-4882-8C27-9D7333198DB0}"/>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235139525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83190" y="654659"/>
            <a:ext cx="6081964"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Nome</a:t>
            </a:r>
            <a:endParaRPr lang="it-IT">
              <a:solidFill>
                <a:schemeClr val="tx1"/>
              </a:solidFill>
            </a:endParaRP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971CC0D3-A4C7-4247-A374-C616F9A06A62}"/>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681C3C57-999F-49C0-8873-01BDEEDE0EDA}"/>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140385C0-8536-401D-936A-0D01DC5086B5}"/>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0000</a:t>
            </a:r>
          </a:p>
        </p:txBody>
      </p:sp>
      <p:sp>
        <p:nvSpPr>
          <p:cNvPr id="23" name="Rectangle 8">
            <a:hlinkClick r:id="rId5" action="ppaction://hlinksldjump"/>
            <a:extLst>
              <a:ext uri="{FF2B5EF4-FFF2-40B4-BE49-F238E27FC236}">
                <a16:creationId xmlns:a16="http://schemas.microsoft.com/office/drawing/2014/main" id="{EAF6DCB3-E27F-498F-A6E4-40053DEF00B7}"/>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CasellaDiTesto 1">
            <a:extLst>
              <a:ext uri="{FF2B5EF4-FFF2-40B4-BE49-F238E27FC236}">
                <a16:creationId xmlns:a16="http://schemas.microsoft.com/office/drawing/2014/main" id="{B7FC9E52-EB4E-45CC-82C3-65F6630EE50E}"/>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3" name="CasellaDiTesto 2">
            <a:extLst>
              <a:ext uri="{FF2B5EF4-FFF2-40B4-BE49-F238E27FC236}">
                <a16:creationId xmlns:a16="http://schemas.microsoft.com/office/drawing/2014/main" id="{1B9E7B7F-CA49-40EF-A83D-7D232670A94E}"/>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264659337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a:extLst>
              <a:ext uri="{FF2B5EF4-FFF2-40B4-BE49-F238E27FC236}">
                <a16:creationId xmlns:a16="http://schemas.microsoft.com/office/drawing/2014/main" id="{6306A175-C135-45AC-93FA-CF56DD19BE57}"/>
              </a:ext>
            </a:extLst>
          </p:cNvPr>
          <p:cNvSpPr/>
          <p:nvPr/>
        </p:nvSpPr>
        <p:spPr>
          <a:xfrm>
            <a:off x="5856295" y="654659"/>
            <a:ext cx="6108859" cy="5772212"/>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8" name="Rectangle 3">
            <a:extLst>
              <a:ext uri="{FF2B5EF4-FFF2-40B4-BE49-F238E27FC236}">
                <a16:creationId xmlns:a16="http://schemas.microsoft.com/office/drawing/2014/main" id="{272CF5F6-C522-42E9-A28C-002C2785A4AA}"/>
              </a:ext>
            </a:extLst>
          </p:cNvPr>
          <p:cNvSpPr/>
          <p:nvPr/>
        </p:nvSpPr>
        <p:spPr>
          <a:xfrm>
            <a:off x="6949034" y="3032152"/>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Luogo</a:t>
            </a:r>
            <a:endParaRPr lang="it-IT">
              <a:solidFill>
                <a:schemeClr val="tx1"/>
              </a:solidFill>
            </a:endParaRPr>
          </a:p>
        </p:txBody>
      </p:sp>
      <p:sp>
        <p:nvSpPr>
          <p:cNvPr id="9" name="Rectangle 12">
            <a:extLst>
              <a:ext uri="{FF2B5EF4-FFF2-40B4-BE49-F238E27FC236}">
                <a16:creationId xmlns:a16="http://schemas.microsoft.com/office/drawing/2014/main" id="{94267A50-214E-4D0A-B5DC-247EEA1D9B73}"/>
              </a:ext>
            </a:extLst>
          </p:cNvPr>
          <p:cNvSpPr/>
          <p:nvPr/>
        </p:nvSpPr>
        <p:spPr>
          <a:xfrm>
            <a:off x="6949034" y="359525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Data</a:t>
            </a:r>
            <a:endParaRPr lang="it-IT">
              <a:solidFill>
                <a:schemeClr val="tx1"/>
              </a:solidFill>
            </a:endParaRPr>
          </a:p>
        </p:txBody>
      </p:sp>
      <p:sp>
        <p:nvSpPr>
          <p:cNvPr id="10" name="Rectangle 13">
            <a:extLst>
              <a:ext uri="{FF2B5EF4-FFF2-40B4-BE49-F238E27FC236}">
                <a16:creationId xmlns:a16="http://schemas.microsoft.com/office/drawing/2014/main" id="{3A702214-693E-464C-A05A-0FD0BE8DDDCD}"/>
              </a:ext>
            </a:extLst>
          </p:cNvPr>
          <p:cNvSpPr/>
          <p:nvPr/>
        </p:nvSpPr>
        <p:spPr>
          <a:xfrm>
            <a:off x="6949034" y="2017618"/>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Cognome</a:t>
            </a:r>
            <a:endParaRPr lang="it-IT">
              <a:solidFill>
                <a:schemeClr val="tx1"/>
              </a:solidFill>
            </a:endParaRPr>
          </a:p>
        </p:txBody>
      </p:sp>
      <p:sp>
        <p:nvSpPr>
          <p:cNvPr id="13" name="Rectangle 14">
            <a:extLst>
              <a:ext uri="{FF2B5EF4-FFF2-40B4-BE49-F238E27FC236}">
                <a16:creationId xmlns:a16="http://schemas.microsoft.com/office/drawing/2014/main" id="{75956E48-4AED-4D9E-825C-C9D9E5654BFA}"/>
              </a:ext>
            </a:extLst>
          </p:cNvPr>
          <p:cNvSpPr/>
          <p:nvPr/>
        </p:nvSpPr>
        <p:spPr>
          <a:xfrm>
            <a:off x="6949034" y="252488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Animale</a:t>
            </a:r>
            <a:endParaRPr lang="it-IT">
              <a:solidFill>
                <a:schemeClr val="tx1"/>
              </a:solidFill>
            </a:endParaRPr>
          </a:p>
        </p:txBody>
      </p:sp>
      <p:sp>
        <p:nvSpPr>
          <p:cNvPr id="14" name="Rectangle 16">
            <a:extLst>
              <a:ext uri="{FF2B5EF4-FFF2-40B4-BE49-F238E27FC236}">
                <a16:creationId xmlns:a16="http://schemas.microsoft.com/office/drawing/2014/main" id="{862E7489-C870-4A94-961D-C22C54313973}"/>
              </a:ext>
            </a:extLst>
          </p:cNvPr>
          <p:cNvSpPr/>
          <p:nvPr/>
        </p:nvSpPr>
        <p:spPr>
          <a:xfrm>
            <a:off x="6949034" y="148263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Nome</a:t>
            </a:r>
            <a:endParaRPr lang="it-IT">
              <a:solidFill>
                <a:schemeClr val="tx1"/>
              </a:solidFill>
            </a:endParaRPr>
          </a:p>
        </p:txBody>
      </p:sp>
      <p:sp>
        <p:nvSpPr>
          <p:cNvPr id="19" name="CasellaDiTesto 18">
            <a:extLst>
              <a:ext uri="{FF2B5EF4-FFF2-40B4-BE49-F238E27FC236}">
                <a16:creationId xmlns:a16="http://schemas.microsoft.com/office/drawing/2014/main" id="{234001CD-27C0-4DEB-8609-21FDB14FF61C}"/>
              </a:ext>
            </a:extLst>
          </p:cNvPr>
          <p:cNvSpPr txBox="1"/>
          <p:nvPr/>
        </p:nvSpPr>
        <p:spPr>
          <a:xfrm>
            <a:off x="6121448" y="917316"/>
            <a:ext cx="6102126" cy="461665"/>
          </a:xfrm>
          <a:prstGeom prst="rect">
            <a:avLst/>
          </a:prstGeom>
          <a:noFill/>
        </p:spPr>
        <p:txBody>
          <a:bodyPr wrap="square">
            <a:spAutoFit/>
          </a:bodyPr>
          <a:lstStyle/>
          <a:p>
            <a:pPr algn="ctr"/>
            <a:r>
              <a:rPr lang="it-IT" sz="2400" b="1">
                <a:solidFill>
                  <a:schemeClr val="bg1"/>
                </a:solidFill>
              </a:rPr>
              <a:t>EFFETTUA UNA SEGNALAZIONE</a:t>
            </a:r>
          </a:p>
        </p:txBody>
      </p:sp>
      <p:sp>
        <p:nvSpPr>
          <p:cNvPr id="20" name="Rectangle 8">
            <a:extLst>
              <a:ext uri="{FF2B5EF4-FFF2-40B4-BE49-F238E27FC236}">
                <a16:creationId xmlns:a16="http://schemas.microsoft.com/office/drawing/2014/main" id="{66472AFA-2AD0-4352-9D3C-3561E150516C}"/>
              </a:ext>
            </a:extLst>
          </p:cNvPr>
          <p:cNvSpPr/>
          <p:nvPr/>
        </p:nvSpPr>
        <p:spPr>
          <a:xfrm>
            <a:off x="8503040" y="4307863"/>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18" name="Rectangle 2">
            <a:extLst>
              <a:ext uri="{FF2B5EF4-FFF2-40B4-BE49-F238E27FC236}">
                <a16:creationId xmlns:a16="http://schemas.microsoft.com/office/drawing/2014/main" id="{9D5E06E7-3F1C-4609-B49E-E0539A155364}"/>
              </a:ext>
            </a:extLst>
          </p:cNvPr>
          <p:cNvSpPr/>
          <p:nvPr/>
        </p:nvSpPr>
        <p:spPr>
          <a:xfrm>
            <a:off x="226847" y="654659"/>
            <a:ext cx="5651659" cy="5781176"/>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CA0DAE32-C210-4FE2-8F24-C851741FEE5C}"/>
              </a:ext>
            </a:extLst>
          </p:cNvPr>
          <p:cNvSpPr txBox="1"/>
          <p:nvPr/>
        </p:nvSpPr>
        <p:spPr>
          <a:xfrm>
            <a:off x="-161884" y="732649"/>
            <a:ext cx="6102126" cy="830997"/>
          </a:xfrm>
          <a:prstGeom prst="rect">
            <a:avLst/>
          </a:prstGeom>
          <a:noFill/>
        </p:spPr>
        <p:txBody>
          <a:bodyPr wrap="square">
            <a:spAutoFit/>
          </a:bodyPr>
          <a:lstStyle/>
          <a:p>
            <a:pPr algn="ctr"/>
            <a:r>
              <a:rPr lang="it-IT" sz="2400" b="1">
                <a:solidFill>
                  <a:schemeClr val="bg1"/>
                </a:solidFill>
              </a:rPr>
              <a:t>CONTROLLA LO STATO </a:t>
            </a:r>
          </a:p>
          <a:p>
            <a:pPr algn="ctr"/>
            <a:r>
              <a:rPr lang="it-IT" sz="2400" b="1">
                <a:solidFill>
                  <a:schemeClr val="bg1"/>
                </a:solidFill>
              </a:rPr>
              <a:t>DI UNA SEGNALAZIONE</a:t>
            </a:r>
          </a:p>
        </p:txBody>
      </p:sp>
      <p:sp>
        <p:nvSpPr>
          <p:cNvPr id="22" name="Rectangle 13">
            <a:extLst>
              <a:ext uri="{FF2B5EF4-FFF2-40B4-BE49-F238E27FC236}">
                <a16:creationId xmlns:a16="http://schemas.microsoft.com/office/drawing/2014/main" id="{FF2546A5-54CB-4BA0-B6FE-28DF4482A582}"/>
              </a:ext>
            </a:extLst>
          </p:cNvPr>
          <p:cNvSpPr/>
          <p:nvPr/>
        </p:nvSpPr>
        <p:spPr>
          <a:xfrm>
            <a:off x="665702" y="1786154"/>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Codice</a:t>
            </a:r>
            <a:endParaRPr lang="it-IT">
              <a:solidFill>
                <a:schemeClr val="tx1"/>
              </a:solidFill>
            </a:endParaRPr>
          </a:p>
        </p:txBody>
      </p:sp>
      <p:sp>
        <p:nvSpPr>
          <p:cNvPr id="23" name="Rectangle 8">
            <a:extLst>
              <a:ext uri="{FF2B5EF4-FFF2-40B4-BE49-F238E27FC236}">
                <a16:creationId xmlns:a16="http://schemas.microsoft.com/office/drawing/2014/main" id="{80619D54-86CD-49B9-B799-775B4A1DCDA2}"/>
              </a:ext>
            </a:extLst>
          </p:cNvPr>
          <p:cNvSpPr/>
          <p:nvPr/>
        </p:nvSpPr>
        <p:spPr>
          <a:xfrm>
            <a:off x="2158145" y="2310377"/>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solidFill>
                  <a:schemeClr val="bg1"/>
                </a:solidFill>
              </a:rPr>
              <a:t>INVIO</a:t>
            </a:r>
          </a:p>
        </p:txBody>
      </p:sp>
      <p:sp>
        <p:nvSpPr>
          <p:cNvPr id="2" name="Rettangolo 1">
            <a:extLst>
              <a:ext uri="{FF2B5EF4-FFF2-40B4-BE49-F238E27FC236}">
                <a16:creationId xmlns:a16="http://schemas.microsoft.com/office/drawing/2014/main" id="{EFF76CAA-CA08-42F2-908D-1E2322525752}"/>
              </a:ext>
            </a:extLst>
          </p:cNvPr>
          <p:cNvSpPr/>
          <p:nvPr/>
        </p:nvSpPr>
        <p:spPr>
          <a:xfrm>
            <a:off x="226846" y="3373397"/>
            <a:ext cx="5651659" cy="3055658"/>
          </a:xfrm>
          <a:prstGeom prst="rect">
            <a:avLst/>
          </a:prstGeom>
          <a:solidFill>
            <a:srgbClr val="00701A"/>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it-IT"/>
          </a:p>
        </p:txBody>
      </p:sp>
      <p:sp>
        <p:nvSpPr>
          <p:cNvPr id="3" name="CasellaDiTesto 2">
            <a:extLst>
              <a:ext uri="{FF2B5EF4-FFF2-40B4-BE49-F238E27FC236}">
                <a16:creationId xmlns:a16="http://schemas.microsoft.com/office/drawing/2014/main" id="{207D54F7-B134-4823-AD0F-E03890079BCB}"/>
              </a:ext>
            </a:extLst>
          </p:cNvPr>
          <p:cNvSpPr txBox="1"/>
          <p:nvPr/>
        </p:nvSpPr>
        <p:spPr>
          <a:xfrm>
            <a:off x="987920" y="3429000"/>
            <a:ext cx="3685169" cy="369332"/>
          </a:xfrm>
          <a:prstGeom prst="rect">
            <a:avLst/>
          </a:prstGeom>
          <a:noFill/>
          <a:ln>
            <a:solidFill>
              <a:schemeClr val="accent6">
                <a:lumMod val="75000"/>
              </a:schemeClr>
            </a:solidFill>
          </a:ln>
        </p:spPr>
        <p:txBody>
          <a:bodyPr wrap="square" lIns="91440" tIns="45720" rIns="91440" bIns="45720" rtlCol="0" anchor="t">
            <a:spAutoFit/>
          </a:bodyPr>
          <a:lstStyle/>
          <a:p>
            <a:r>
              <a:rPr lang="it-IT">
                <a:solidFill>
                  <a:schemeClr val="bg1"/>
                </a:solidFill>
              </a:rPr>
              <a:t>        STATO SEGNALAZIONE  0000</a:t>
            </a:r>
            <a:endParaRPr lang="it-IT">
              <a:solidFill>
                <a:schemeClr val="bg1"/>
              </a:solidFill>
              <a:cs typeface="Calibri"/>
            </a:endParaRPr>
          </a:p>
        </p:txBody>
      </p:sp>
      <p:sp>
        <p:nvSpPr>
          <p:cNvPr id="4" name="CasellaDiTesto 3">
            <a:extLst>
              <a:ext uri="{FF2B5EF4-FFF2-40B4-BE49-F238E27FC236}">
                <a16:creationId xmlns:a16="http://schemas.microsoft.com/office/drawing/2014/main" id="{B1BCF142-7747-45D0-8FDD-AA15EDE2D24C}"/>
              </a:ext>
            </a:extLst>
          </p:cNvPr>
          <p:cNvSpPr txBox="1"/>
          <p:nvPr/>
        </p:nvSpPr>
        <p:spPr>
          <a:xfrm>
            <a:off x="294078" y="4011413"/>
            <a:ext cx="5275032" cy="923330"/>
          </a:xfrm>
          <a:prstGeom prst="rect">
            <a:avLst/>
          </a:prstGeom>
          <a:noFill/>
        </p:spPr>
        <p:txBody>
          <a:bodyPr wrap="square" rtlCol="0">
            <a:spAutoFit/>
          </a:bodyPr>
          <a:lstStyle/>
          <a:p>
            <a:r>
              <a:rPr lang="it-IT"/>
              <a:t> </a:t>
            </a:r>
            <a:r>
              <a:rPr lang="it-IT" b="1" i="1">
                <a:solidFill>
                  <a:schemeClr val="bg1"/>
                </a:solidFill>
              </a:rPr>
              <a:t>LA SEGNALAZIONE E’ STATA PRESA IN CARICO E    VERRA’ AFFRONTATA NEL PIU’ BREVE TEMPO POSSIBILE</a:t>
            </a:r>
          </a:p>
        </p:txBody>
      </p:sp>
      <p:sp>
        <p:nvSpPr>
          <p:cNvPr id="5" name="CasellaDiTesto 4">
            <a:extLst>
              <a:ext uri="{FF2B5EF4-FFF2-40B4-BE49-F238E27FC236}">
                <a16:creationId xmlns:a16="http://schemas.microsoft.com/office/drawing/2014/main" id="{B53FC87C-A378-42F6-BF57-1F4D2A3AD048}"/>
              </a:ext>
            </a:extLst>
          </p:cNvPr>
          <p:cNvSpPr txBox="1"/>
          <p:nvPr/>
        </p:nvSpPr>
        <p:spPr>
          <a:xfrm>
            <a:off x="5880848" y="1407458"/>
            <a:ext cx="303903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a:solidFill>
                  <a:schemeClr val="bg1"/>
                </a:solidFill>
              </a:rPr>
              <a:t> Nome</a:t>
            </a:r>
            <a:endParaRPr lang="it-IT">
              <a:solidFill>
                <a:schemeClr val="bg1"/>
              </a:solidFill>
              <a:cs typeface="Calibri"/>
            </a:endParaRPr>
          </a:p>
          <a:p>
            <a:endParaRPr lang="it-IT">
              <a:solidFill>
                <a:schemeClr val="bg1"/>
              </a:solidFill>
              <a:cs typeface="Calibri"/>
            </a:endParaRPr>
          </a:p>
          <a:p>
            <a:r>
              <a:rPr lang="it-IT">
                <a:solidFill>
                  <a:schemeClr val="bg1"/>
                </a:solidFill>
                <a:cs typeface="Calibri"/>
              </a:rPr>
              <a:t>Cognome</a:t>
            </a:r>
            <a:endParaRPr lang="it-IT">
              <a:solidFill>
                <a:schemeClr val="bg1"/>
              </a:solidFill>
            </a:endParaRPr>
          </a:p>
          <a:p>
            <a:endParaRPr lang="it-IT">
              <a:solidFill>
                <a:schemeClr val="bg1"/>
              </a:solidFill>
              <a:cs typeface="Calibri"/>
            </a:endParaRPr>
          </a:p>
          <a:p>
            <a:r>
              <a:rPr lang="it-IT">
                <a:solidFill>
                  <a:schemeClr val="bg1"/>
                </a:solidFill>
                <a:cs typeface="Calibri"/>
              </a:rPr>
              <a:t>Animale</a:t>
            </a:r>
          </a:p>
          <a:p>
            <a:endParaRPr lang="it-IT">
              <a:solidFill>
                <a:schemeClr val="bg1"/>
              </a:solidFill>
              <a:cs typeface="Calibri"/>
            </a:endParaRPr>
          </a:p>
          <a:p>
            <a:r>
              <a:rPr lang="it-IT">
                <a:solidFill>
                  <a:schemeClr val="bg1"/>
                </a:solidFill>
                <a:cs typeface="Calibri"/>
              </a:rPr>
              <a:t>Luogo</a:t>
            </a:r>
          </a:p>
          <a:p>
            <a:endParaRPr lang="it-IT">
              <a:solidFill>
                <a:schemeClr val="bg1"/>
              </a:solidFill>
              <a:cs typeface="Calibri"/>
            </a:endParaRPr>
          </a:p>
          <a:p>
            <a:r>
              <a:rPr lang="it-IT">
                <a:solidFill>
                  <a:schemeClr val="bg1"/>
                </a:solidFill>
                <a:cs typeface="Calibri"/>
              </a:rPr>
              <a:t>Data</a:t>
            </a:r>
          </a:p>
        </p:txBody>
      </p:sp>
      <p:sp>
        <p:nvSpPr>
          <p:cNvPr id="6" name="CasellaDiTesto 5">
            <a:extLst>
              <a:ext uri="{FF2B5EF4-FFF2-40B4-BE49-F238E27FC236}">
                <a16:creationId xmlns:a16="http://schemas.microsoft.com/office/drawing/2014/main" id="{43C9194C-66C6-4CE6-A4A4-0AB8E3C008AB}"/>
              </a:ext>
            </a:extLst>
          </p:cNvPr>
          <p:cNvSpPr txBox="1"/>
          <p:nvPr/>
        </p:nvSpPr>
        <p:spPr>
          <a:xfrm>
            <a:off x="2474259" y="144331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a:solidFill>
                  <a:schemeClr val="bg1"/>
                </a:solidFill>
              </a:rPr>
              <a:t>Codice</a:t>
            </a:r>
          </a:p>
        </p:txBody>
      </p:sp>
    </p:spTree>
    <p:extLst>
      <p:ext uri="{BB962C8B-B14F-4D97-AF65-F5344CB8AC3E}">
        <p14:creationId xmlns:p14="http://schemas.microsoft.com/office/powerpoint/2010/main" val="40382526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1449733828"/>
              </p:ext>
            </p:extLst>
          </p:nvPr>
        </p:nvGraphicFramePr>
        <p:xfrm>
          <a:off x="0" y="716437"/>
          <a:ext cx="2997724" cy="6070860"/>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solidFill>
                            <a:schemeClr val="tx1"/>
                          </a:solidFill>
                        </a:rPr>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r h="404724">
                <a:tc>
                  <a:txBody>
                    <a:bodyPr/>
                    <a:lstStyle/>
                    <a:p>
                      <a:r>
                        <a:rPr lang="it-IT"/>
                        <a:t>Segnalazione 12</a:t>
                      </a:r>
                    </a:p>
                  </a:txBody>
                  <a:tcPr>
                    <a:solidFill>
                      <a:srgbClr val="B4A647"/>
                    </a:solidFill>
                  </a:tcPr>
                </a:tc>
                <a:extLst>
                  <a:ext uri="{0D108BD9-81ED-4DB2-BD59-A6C34878D82A}">
                    <a16:rowId xmlns:a16="http://schemas.microsoft.com/office/drawing/2014/main" val="1430868014"/>
                  </a:ext>
                </a:extLst>
              </a:tr>
              <a:tr h="404724">
                <a:tc>
                  <a:txBody>
                    <a:bodyPr/>
                    <a:lstStyle/>
                    <a:p>
                      <a:r>
                        <a:rPr lang="it-IT"/>
                        <a:t>Segnalazione 13</a:t>
                      </a:r>
                    </a:p>
                  </a:txBody>
                  <a:tcPr>
                    <a:solidFill>
                      <a:srgbClr val="B4A647"/>
                    </a:solidFill>
                  </a:tcPr>
                </a:tc>
                <a:extLst>
                  <a:ext uri="{0D108BD9-81ED-4DB2-BD59-A6C34878D82A}">
                    <a16:rowId xmlns:a16="http://schemas.microsoft.com/office/drawing/2014/main" val="1644806441"/>
                  </a:ext>
                </a:extLst>
              </a:tr>
              <a:tr h="404724">
                <a:tc>
                  <a:txBody>
                    <a:bodyPr/>
                    <a:lstStyle/>
                    <a:p>
                      <a:r>
                        <a:rPr lang="it-IT"/>
                        <a:t>Segnalazione 14</a:t>
                      </a:r>
                    </a:p>
                  </a:txBody>
                  <a:tcPr>
                    <a:solidFill>
                      <a:srgbClr val="B4A647"/>
                    </a:solidFill>
                  </a:tcPr>
                </a:tc>
                <a:extLst>
                  <a:ext uri="{0D108BD9-81ED-4DB2-BD59-A6C34878D82A}">
                    <a16:rowId xmlns:a16="http://schemas.microsoft.com/office/drawing/2014/main" val="302159757"/>
                  </a:ext>
                </a:extLst>
              </a:tr>
            </a:tbl>
          </a:graphicData>
        </a:graphic>
      </p:graphicFrame>
      <p:sp>
        <p:nvSpPr>
          <p:cNvPr id="3" name="Rettangolo 2">
            <a:hlinkClick r:id="rId6" action="ppaction://hlinksldjump"/>
            <a:extLst>
              <a:ext uri="{FF2B5EF4-FFF2-40B4-BE49-F238E27FC236}">
                <a16:creationId xmlns:a16="http://schemas.microsoft.com/office/drawing/2014/main" id="{824FF84D-BBE2-415A-8571-993E7EB2C832}"/>
              </a:ext>
            </a:extLst>
          </p:cNvPr>
          <p:cNvSpPr/>
          <p:nvPr/>
        </p:nvSpPr>
        <p:spPr>
          <a:xfrm>
            <a:off x="0" y="1083791"/>
            <a:ext cx="3031958"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t> </a:t>
            </a:r>
          </a:p>
        </p:txBody>
      </p:sp>
      <p:sp>
        <p:nvSpPr>
          <p:cNvPr id="4" name="Rettangolo 3">
            <a:hlinkClick r:id="rId7" action="ppaction://hlinksldjump"/>
            <a:extLst>
              <a:ext uri="{FF2B5EF4-FFF2-40B4-BE49-F238E27FC236}">
                <a16:creationId xmlns:a16="http://schemas.microsoft.com/office/drawing/2014/main" id="{9956D92F-47C5-4B15-BCEA-A3F362ED7201}"/>
              </a:ext>
            </a:extLst>
          </p:cNvPr>
          <p:cNvSpPr/>
          <p:nvPr/>
        </p:nvSpPr>
        <p:spPr>
          <a:xfrm>
            <a:off x="0" y="1555423"/>
            <a:ext cx="2997724"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Picture 11">
            <a:hlinkClick r:id="rId3" action="ppaction://hlinksldjump"/>
            <a:extLst>
              <a:ext uri="{FF2B5EF4-FFF2-40B4-BE49-F238E27FC236}">
                <a16:creationId xmlns:a16="http://schemas.microsoft.com/office/drawing/2014/main" id="{8B65A032-671D-4068-8624-59C81501AC0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
        <p:nvSpPr>
          <p:cNvPr id="5" name="Rettangolo 4">
            <a:extLst>
              <a:ext uri="{FF2B5EF4-FFF2-40B4-BE49-F238E27FC236}">
                <a16:creationId xmlns:a16="http://schemas.microsoft.com/office/drawing/2014/main" id="{486FE1BA-FB1E-42F2-AF36-7128C481702B}"/>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8083245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0" y="716437"/>
          <a:ext cx="2997724" cy="6070860"/>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solidFill>
                            <a:schemeClr val="tx1"/>
                          </a:solidFill>
                        </a:rPr>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r h="404724">
                <a:tc>
                  <a:txBody>
                    <a:bodyPr/>
                    <a:lstStyle/>
                    <a:p>
                      <a:r>
                        <a:rPr lang="it-IT"/>
                        <a:t>Segnalazione 12</a:t>
                      </a:r>
                    </a:p>
                  </a:txBody>
                  <a:tcPr>
                    <a:solidFill>
                      <a:srgbClr val="B4A647"/>
                    </a:solidFill>
                  </a:tcPr>
                </a:tc>
                <a:extLst>
                  <a:ext uri="{0D108BD9-81ED-4DB2-BD59-A6C34878D82A}">
                    <a16:rowId xmlns:a16="http://schemas.microsoft.com/office/drawing/2014/main" val="1430868014"/>
                  </a:ext>
                </a:extLst>
              </a:tr>
              <a:tr h="404724">
                <a:tc>
                  <a:txBody>
                    <a:bodyPr/>
                    <a:lstStyle/>
                    <a:p>
                      <a:r>
                        <a:rPr lang="it-IT"/>
                        <a:t>Segnalazione 13</a:t>
                      </a:r>
                    </a:p>
                  </a:txBody>
                  <a:tcPr>
                    <a:solidFill>
                      <a:srgbClr val="B4A647"/>
                    </a:solidFill>
                  </a:tcPr>
                </a:tc>
                <a:extLst>
                  <a:ext uri="{0D108BD9-81ED-4DB2-BD59-A6C34878D82A}">
                    <a16:rowId xmlns:a16="http://schemas.microsoft.com/office/drawing/2014/main" val="1644806441"/>
                  </a:ext>
                </a:extLst>
              </a:tr>
              <a:tr h="404724">
                <a:tc>
                  <a:txBody>
                    <a:bodyPr/>
                    <a:lstStyle/>
                    <a:p>
                      <a:r>
                        <a:rPr lang="it-IT"/>
                        <a:t>Segnalazione 14</a:t>
                      </a:r>
                    </a:p>
                  </a:txBody>
                  <a:tcPr>
                    <a:solidFill>
                      <a:srgbClr val="B4A647"/>
                    </a:solidFill>
                  </a:tcPr>
                </a:tc>
                <a:extLst>
                  <a:ext uri="{0D108BD9-81ED-4DB2-BD59-A6C34878D82A}">
                    <a16:rowId xmlns:a16="http://schemas.microsoft.com/office/drawing/2014/main" val="302159757"/>
                  </a:ext>
                </a:extLst>
              </a:tr>
            </a:tbl>
          </a:graphicData>
        </a:graphic>
      </p:graphicFrame>
      <p:sp>
        <p:nvSpPr>
          <p:cNvPr id="3" name="Rettangolo 2">
            <a:hlinkClick r:id="rId6" action="ppaction://hlinksldjump"/>
            <a:extLst>
              <a:ext uri="{FF2B5EF4-FFF2-40B4-BE49-F238E27FC236}">
                <a16:creationId xmlns:a16="http://schemas.microsoft.com/office/drawing/2014/main" id="{824FF84D-BBE2-415A-8571-993E7EB2C832}"/>
              </a:ext>
            </a:extLst>
          </p:cNvPr>
          <p:cNvSpPr/>
          <p:nvPr/>
        </p:nvSpPr>
        <p:spPr>
          <a:xfrm>
            <a:off x="0" y="1083791"/>
            <a:ext cx="3031958"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t> </a:t>
            </a:r>
          </a:p>
        </p:txBody>
      </p:sp>
      <p:sp>
        <p:nvSpPr>
          <p:cNvPr id="4" name="Rettangolo 3">
            <a:hlinkClick r:id="rId7" action="ppaction://hlinksldjump"/>
            <a:extLst>
              <a:ext uri="{FF2B5EF4-FFF2-40B4-BE49-F238E27FC236}">
                <a16:creationId xmlns:a16="http://schemas.microsoft.com/office/drawing/2014/main" id="{9956D92F-47C5-4B15-BCEA-A3F362ED7201}"/>
              </a:ext>
            </a:extLst>
          </p:cNvPr>
          <p:cNvSpPr/>
          <p:nvPr/>
        </p:nvSpPr>
        <p:spPr>
          <a:xfrm>
            <a:off x="0" y="1555423"/>
            <a:ext cx="2997724"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Picture 11">
            <a:hlinkClick r:id="rId3" action="ppaction://hlinksldjump"/>
            <a:extLst>
              <a:ext uri="{FF2B5EF4-FFF2-40B4-BE49-F238E27FC236}">
                <a16:creationId xmlns:a16="http://schemas.microsoft.com/office/drawing/2014/main" id="{8B65A032-671D-4068-8624-59C81501AC0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
        <p:nvSpPr>
          <p:cNvPr id="5" name="Rettangolo 4">
            <a:extLst>
              <a:ext uri="{FF2B5EF4-FFF2-40B4-BE49-F238E27FC236}">
                <a16:creationId xmlns:a16="http://schemas.microsoft.com/office/drawing/2014/main" id="{252814BE-BCC9-466C-9F0C-732F4D246BA9}"/>
              </a:ext>
            </a:extLst>
          </p:cNvPr>
          <p:cNvSpPr/>
          <p:nvPr/>
        </p:nvSpPr>
        <p:spPr>
          <a:xfrm>
            <a:off x="4892511" y="2092751"/>
            <a:ext cx="5194169" cy="2347274"/>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it-IT" dirty="0"/>
              <a:t>Continuare con l’operazione?</a:t>
            </a:r>
          </a:p>
          <a:p>
            <a:pPr algn="ctr"/>
            <a:endParaRPr lang="it-IT" dirty="0"/>
          </a:p>
          <a:p>
            <a:pPr algn="ctr"/>
            <a:endParaRPr lang="it-IT" dirty="0"/>
          </a:p>
          <a:p>
            <a:pPr algn="ctr"/>
            <a:endParaRPr lang="it-IT" dirty="0"/>
          </a:p>
          <a:p>
            <a:pPr algn="ctr"/>
            <a:endParaRPr lang="it-IT" dirty="0"/>
          </a:p>
        </p:txBody>
      </p:sp>
      <p:sp>
        <p:nvSpPr>
          <p:cNvPr id="14" name="Rectangle 8">
            <a:hlinkClick r:id="rId8" action="ppaction://hlinksldjump"/>
            <a:extLst>
              <a:ext uri="{FF2B5EF4-FFF2-40B4-BE49-F238E27FC236}">
                <a16:creationId xmlns:a16="http://schemas.microsoft.com/office/drawing/2014/main" id="{79093483-3FA2-4E81-863E-339A8F55F311}"/>
              </a:ext>
            </a:extLst>
          </p:cNvPr>
          <p:cNvSpPr/>
          <p:nvPr/>
        </p:nvSpPr>
        <p:spPr>
          <a:xfrm>
            <a:off x="5053905" y="3580661"/>
            <a:ext cx="1884223" cy="482292"/>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dirty="0"/>
              <a:t>Procedi</a:t>
            </a:r>
            <a:endParaRPr lang="it-IT" sz="1200" b="1" dirty="0"/>
          </a:p>
        </p:txBody>
      </p:sp>
      <p:sp>
        <p:nvSpPr>
          <p:cNvPr id="15" name="Rectangle 8">
            <a:hlinkClick r:id="rId9" action="ppaction://hlinksldjump"/>
            <a:extLst>
              <a:ext uri="{FF2B5EF4-FFF2-40B4-BE49-F238E27FC236}">
                <a16:creationId xmlns:a16="http://schemas.microsoft.com/office/drawing/2014/main" id="{7217807C-FCDF-4C41-88E5-11418257B9E9}"/>
              </a:ext>
            </a:extLst>
          </p:cNvPr>
          <p:cNvSpPr/>
          <p:nvPr/>
        </p:nvSpPr>
        <p:spPr>
          <a:xfrm>
            <a:off x="7408912" y="3580662"/>
            <a:ext cx="2553525" cy="482292"/>
          </a:xfrm>
          <a:prstGeom prst="rect">
            <a:avLst/>
          </a:prstGeom>
          <a:solidFill>
            <a:srgbClr val="FF0000"/>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dirty="0"/>
              <a:t>Annulla</a:t>
            </a:r>
          </a:p>
        </p:txBody>
      </p:sp>
      <p:sp>
        <p:nvSpPr>
          <p:cNvPr id="18" name="Rettangolo 17">
            <a:extLst>
              <a:ext uri="{FF2B5EF4-FFF2-40B4-BE49-F238E27FC236}">
                <a16:creationId xmlns:a16="http://schemas.microsoft.com/office/drawing/2014/main" id="{C8A4B4F9-6983-4858-AFBF-ECC7BD115957}"/>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05430548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0" y="716437"/>
          <a:ext cx="2997724" cy="6070860"/>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solidFill>
                            <a:schemeClr val="tx1"/>
                          </a:solidFill>
                        </a:rPr>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r h="404724">
                <a:tc>
                  <a:txBody>
                    <a:bodyPr/>
                    <a:lstStyle/>
                    <a:p>
                      <a:r>
                        <a:rPr lang="it-IT"/>
                        <a:t>Segnalazione 12</a:t>
                      </a:r>
                    </a:p>
                  </a:txBody>
                  <a:tcPr>
                    <a:solidFill>
                      <a:srgbClr val="B4A647"/>
                    </a:solidFill>
                  </a:tcPr>
                </a:tc>
                <a:extLst>
                  <a:ext uri="{0D108BD9-81ED-4DB2-BD59-A6C34878D82A}">
                    <a16:rowId xmlns:a16="http://schemas.microsoft.com/office/drawing/2014/main" val="1430868014"/>
                  </a:ext>
                </a:extLst>
              </a:tr>
              <a:tr h="404724">
                <a:tc>
                  <a:txBody>
                    <a:bodyPr/>
                    <a:lstStyle/>
                    <a:p>
                      <a:r>
                        <a:rPr lang="it-IT"/>
                        <a:t>Segnalazione 13</a:t>
                      </a:r>
                    </a:p>
                  </a:txBody>
                  <a:tcPr>
                    <a:solidFill>
                      <a:srgbClr val="B4A647"/>
                    </a:solidFill>
                  </a:tcPr>
                </a:tc>
                <a:extLst>
                  <a:ext uri="{0D108BD9-81ED-4DB2-BD59-A6C34878D82A}">
                    <a16:rowId xmlns:a16="http://schemas.microsoft.com/office/drawing/2014/main" val="1644806441"/>
                  </a:ext>
                </a:extLst>
              </a:tr>
              <a:tr h="404724">
                <a:tc>
                  <a:txBody>
                    <a:bodyPr/>
                    <a:lstStyle/>
                    <a:p>
                      <a:r>
                        <a:rPr lang="it-IT"/>
                        <a:t>Segnalazione 14</a:t>
                      </a:r>
                    </a:p>
                  </a:txBody>
                  <a:tcPr>
                    <a:solidFill>
                      <a:srgbClr val="B4A647"/>
                    </a:solidFill>
                  </a:tcPr>
                </a:tc>
                <a:extLst>
                  <a:ext uri="{0D108BD9-81ED-4DB2-BD59-A6C34878D82A}">
                    <a16:rowId xmlns:a16="http://schemas.microsoft.com/office/drawing/2014/main" val="302159757"/>
                  </a:ext>
                </a:extLst>
              </a:tr>
            </a:tbl>
          </a:graphicData>
        </a:graphic>
      </p:graphicFrame>
      <p:sp>
        <p:nvSpPr>
          <p:cNvPr id="3" name="Rettangolo 2">
            <a:hlinkClick r:id="rId6" action="ppaction://hlinksldjump"/>
            <a:extLst>
              <a:ext uri="{FF2B5EF4-FFF2-40B4-BE49-F238E27FC236}">
                <a16:creationId xmlns:a16="http://schemas.microsoft.com/office/drawing/2014/main" id="{824FF84D-BBE2-415A-8571-993E7EB2C832}"/>
              </a:ext>
            </a:extLst>
          </p:cNvPr>
          <p:cNvSpPr/>
          <p:nvPr/>
        </p:nvSpPr>
        <p:spPr>
          <a:xfrm>
            <a:off x="0" y="1083791"/>
            <a:ext cx="3031958"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t> </a:t>
            </a:r>
          </a:p>
        </p:txBody>
      </p:sp>
      <p:sp>
        <p:nvSpPr>
          <p:cNvPr id="4" name="Rettangolo 3">
            <a:hlinkClick r:id="rId7" action="ppaction://hlinksldjump"/>
            <a:extLst>
              <a:ext uri="{FF2B5EF4-FFF2-40B4-BE49-F238E27FC236}">
                <a16:creationId xmlns:a16="http://schemas.microsoft.com/office/drawing/2014/main" id="{9956D92F-47C5-4B15-BCEA-A3F362ED7201}"/>
              </a:ext>
            </a:extLst>
          </p:cNvPr>
          <p:cNvSpPr/>
          <p:nvPr/>
        </p:nvSpPr>
        <p:spPr>
          <a:xfrm>
            <a:off x="0" y="1555423"/>
            <a:ext cx="2997724" cy="3920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Picture 11">
            <a:hlinkClick r:id="rId3" action="ppaction://hlinksldjump"/>
            <a:extLst>
              <a:ext uri="{FF2B5EF4-FFF2-40B4-BE49-F238E27FC236}">
                <a16:creationId xmlns:a16="http://schemas.microsoft.com/office/drawing/2014/main" id="{8B65A032-671D-4068-8624-59C81501AC0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
        <p:nvSpPr>
          <p:cNvPr id="5" name="Rettangolo 4">
            <a:extLst>
              <a:ext uri="{FF2B5EF4-FFF2-40B4-BE49-F238E27FC236}">
                <a16:creationId xmlns:a16="http://schemas.microsoft.com/office/drawing/2014/main" id="{252814BE-BCC9-466C-9F0C-732F4D246BA9}"/>
              </a:ext>
            </a:extLst>
          </p:cNvPr>
          <p:cNvSpPr/>
          <p:nvPr/>
        </p:nvSpPr>
        <p:spPr>
          <a:xfrm>
            <a:off x="4892511" y="2092751"/>
            <a:ext cx="5194169" cy="2347274"/>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it-IT" dirty="0"/>
              <a:t>Effettuare il logout?</a:t>
            </a:r>
          </a:p>
          <a:p>
            <a:pPr algn="ctr"/>
            <a:endParaRPr lang="it-IT" dirty="0"/>
          </a:p>
          <a:p>
            <a:pPr algn="ctr"/>
            <a:endParaRPr lang="it-IT" dirty="0"/>
          </a:p>
          <a:p>
            <a:pPr algn="ctr"/>
            <a:endParaRPr lang="it-IT" dirty="0"/>
          </a:p>
          <a:p>
            <a:pPr algn="ctr"/>
            <a:endParaRPr lang="it-IT" dirty="0"/>
          </a:p>
        </p:txBody>
      </p:sp>
      <p:sp>
        <p:nvSpPr>
          <p:cNvPr id="14" name="Rectangle 8">
            <a:hlinkClick r:id="rId3" action="ppaction://hlinksldjump"/>
            <a:extLst>
              <a:ext uri="{FF2B5EF4-FFF2-40B4-BE49-F238E27FC236}">
                <a16:creationId xmlns:a16="http://schemas.microsoft.com/office/drawing/2014/main" id="{79093483-3FA2-4E81-863E-339A8F55F311}"/>
              </a:ext>
            </a:extLst>
          </p:cNvPr>
          <p:cNvSpPr/>
          <p:nvPr/>
        </p:nvSpPr>
        <p:spPr>
          <a:xfrm>
            <a:off x="5053905" y="3580661"/>
            <a:ext cx="1884223" cy="482292"/>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dirty="0"/>
              <a:t>Procedi</a:t>
            </a:r>
            <a:endParaRPr lang="it-IT" sz="1200" b="1" dirty="0"/>
          </a:p>
        </p:txBody>
      </p:sp>
      <p:sp>
        <p:nvSpPr>
          <p:cNvPr id="15" name="Rectangle 8">
            <a:hlinkClick r:id="rId8" action="ppaction://hlinksldjump"/>
            <a:extLst>
              <a:ext uri="{FF2B5EF4-FFF2-40B4-BE49-F238E27FC236}">
                <a16:creationId xmlns:a16="http://schemas.microsoft.com/office/drawing/2014/main" id="{7217807C-FCDF-4C41-88E5-11418257B9E9}"/>
              </a:ext>
            </a:extLst>
          </p:cNvPr>
          <p:cNvSpPr/>
          <p:nvPr/>
        </p:nvSpPr>
        <p:spPr>
          <a:xfrm>
            <a:off x="7408912" y="3580662"/>
            <a:ext cx="2553525" cy="482292"/>
          </a:xfrm>
          <a:prstGeom prst="rect">
            <a:avLst/>
          </a:prstGeom>
          <a:solidFill>
            <a:srgbClr val="FF0000"/>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dirty="0"/>
              <a:t>Annulla</a:t>
            </a:r>
          </a:p>
        </p:txBody>
      </p:sp>
    </p:spTree>
    <p:extLst>
      <p:ext uri="{BB962C8B-B14F-4D97-AF65-F5344CB8AC3E}">
        <p14:creationId xmlns:p14="http://schemas.microsoft.com/office/powerpoint/2010/main" val="2828805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70721" y="816614"/>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538581337"/>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C9BF75"/>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pic>
        <p:nvPicPr>
          <p:cNvPr id="4" name="Immagine 3" descr="Immagine che contiene esterni, mammifero, terra, strada&#10;&#10;Descrizione generata automaticamente">
            <a:extLst>
              <a:ext uri="{FF2B5EF4-FFF2-40B4-BE49-F238E27FC236}">
                <a16:creationId xmlns:a16="http://schemas.microsoft.com/office/drawing/2014/main" id="{4037CAA9-F7C0-4F52-94EC-33F67280362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874876" y="914991"/>
            <a:ext cx="2440621" cy="1826541"/>
          </a:xfrm>
          <a:prstGeom prst="rect">
            <a:avLst/>
          </a:prstGeom>
        </p:spPr>
      </p:pic>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3632779768"/>
              </p:ext>
            </p:extLst>
          </p:nvPr>
        </p:nvGraphicFramePr>
        <p:xfrm>
          <a:off x="6919273" y="748741"/>
          <a:ext cx="4769964" cy="2153082"/>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504334">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Roma</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Cinghiali</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3</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41.933714721227915, 12.451009034838204</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96705" y="1230202"/>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2577442769"/>
              </p:ext>
            </p:extLst>
          </p:nvPr>
        </p:nvGraphicFramePr>
        <p:xfrm>
          <a:off x="3770722" y="3209721"/>
          <a:ext cx="7986007" cy="1645079"/>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456359">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1076541">
                <a:tc>
                  <a:txBody>
                    <a:bodyPr/>
                    <a:lstStyle/>
                    <a:p>
                      <a:r>
                        <a:rPr lang="it-IT"/>
                        <a:t>Gli esemplari sono stati avvistati nei pressi dei giardini di Monte Mario, in via Edmondo de Amicis. Apparentemente calmi, hanno rovistato nei cassonetti in cerca di cibo. All’avvicinarsi di alcuni ragazzi(tra cui quello che ha scattato la foto), i cinghiali si sono innervositi e sono scappati nella boscaglia in direzione nord.</a:t>
                      </a:r>
                    </a:p>
                  </a:txBody>
                  <a:tcPr>
                    <a:solidFill>
                      <a:srgbClr val="C9BF75"/>
                    </a:solidFill>
                  </a:tcPr>
                </a:tc>
                <a:extLst>
                  <a:ext uri="{0D108BD9-81ED-4DB2-BD59-A6C34878D82A}">
                    <a16:rowId xmlns:a16="http://schemas.microsoft.com/office/drawing/2014/main" val="3382842946"/>
                  </a:ext>
                </a:extLst>
              </a:tr>
            </a:tbl>
          </a:graphicData>
        </a:graphic>
      </p:graphicFrame>
      <p:sp>
        <p:nvSpPr>
          <p:cNvPr id="19" name="Rectangle 8">
            <a:hlinkClick r:id="rId6" action="ppaction://hlinksldjump"/>
            <a:extLst>
              <a:ext uri="{FF2B5EF4-FFF2-40B4-BE49-F238E27FC236}">
                <a16:creationId xmlns:a16="http://schemas.microsoft.com/office/drawing/2014/main" id="{EDE9D8C2-5786-4BF3-A4A8-F91D40FE28DE}"/>
              </a:ext>
            </a:extLst>
          </p:cNvPr>
          <p:cNvSpPr/>
          <p:nvPr/>
        </p:nvSpPr>
        <p:spPr>
          <a:xfrm>
            <a:off x="3790713" y="5004109"/>
            <a:ext cx="2997724" cy="666058"/>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dirty="0"/>
              <a:t>Risolto</a:t>
            </a:r>
            <a:endParaRPr lang="it-IT" sz="1200" b="1" dirty="0"/>
          </a:p>
        </p:txBody>
      </p:sp>
      <p:sp>
        <p:nvSpPr>
          <p:cNvPr id="20" name="Rectangle 8">
            <a:hlinkClick r:id="rId7" action="ppaction://hlinksldjump"/>
            <a:extLst>
              <a:ext uri="{FF2B5EF4-FFF2-40B4-BE49-F238E27FC236}">
                <a16:creationId xmlns:a16="http://schemas.microsoft.com/office/drawing/2014/main" id="{B25F6E3F-4C60-4960-8D1D-5168827AFEF3}"/>
              </a:ext>
            </a:extLst>
          </p:cNvPr>
          <p:cNvSpPr/>
          <p:nvPr/>
        </p:nvSpPr>
        <p:spPr>
          <a:xfrm>
            <a:off x="8401288" y="5004109"/>
            <a:ext cx="3287949" cy="666058"/>
          </a:xfrm>
          <a:prstGeom prst="rect">
            <a:avLst/>
          </a:prstGeom>
          <a:solidFill>
            <a:srgbClr val="FF0000"/>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a:t>Non risolvibile</a:t>
            </a:r>
          </a:p>
        </p:txBody>
      </p:sp>
      <p:sp>
        <p:nvSpPr>
          <p:cNvPr id="14" name="Rettangolo 13">
            <a:hlinkClick r:id="rId8" action="ppaction://hlinksldjump"/>
            <a:extLst>
              <a:ext uri="{FF2B5EF4-FFF2-40B4-BE49-F238E27FC236}">
                <a16:creationId xmlns:a16="http://schemas.microsoft.com/office/drawing/2014/main" id="{4760BE13-DEE8-4DD7-8CDF-5334CB26ECC8}"/>
              </a:ext>
            </a:extLst>
          </p:cNvPr>
          <p:cNvSpPr/>
          <p:nvPr/>
        </p:nvSpPr>
        <p:spPr>
          <a:xfrm>
            <a:off x="0" y="1480012"/>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AAE8F39D-5B57-4AF4-9511-1E564743B122}"/>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0">
            <a:extLst>
              <a:ext uri="{FF2B5EF4-FFF2-40B4-BE49-F238E27FC236}">
                <a16:creationId xmlns:a16="http://schemas.microsoft.com/office/drawing/2014/main" id="{94D27001-4EB1-4232-A467-D1BDC7EF0A54}"/>
              </a:ext>
            </a:extLst>
          </p:cNvPr>
          <p:cNvSpPr txBox="1"/>
          <p:nvPr/>
        </p:nvSpPr>
        <p:spPr>
          <a:xfrm>
            <a:off x="5948637" y="6017671"/>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3" name="Rettangolo 22">
            <a:hlinkClick r:id="rId9" action="ppaction://hlinksldjump"/>
            <a:extLst>
              <a:ext uri="{FF2B5EF4-FFF2-40B4-BE49-F238E27FC236}">
                <a16:creationId xmlns:a16="http://schemas.microsoft.com/office/drawing/2014/main" id="{7E14FBE2-7341-44FE-A82C-E7290CC1B8EE}"/>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69146159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62077" y="760906"/>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2956481867"/>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C9BF75"/>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pic>
        <p:nvPicPr>
          <p:cNvPr id="4" name="Immagine 3" descr="Immagine che contiene esterni, mammifero, terra, strada&#10;&#10;Descrizione generata automaticamente">
            <a:extLst>
              <a:ext uri="{FF2B5EF4-FFF2-40B4-BE49-F238E27FC236}">
                <a16:creationId xmlns:a16="http://schemas.microsoft.com/office/drawing/2014/main" id="{4037CAA9-F7C0-4F52-94EC-33F67280362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866232" y="856303"/>
            <a:ext cx="2440621" cy="1826541"/>
          </a:xfrm>
          <a:prstGeom prst="rect">
            <a:avLst/>
          </a:prstGeom>
        </p:spPr>
      </p:pic>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3910485177"/>
              </p:ext>
            </p:extLst>
          </p:nvPr>
        </p:nvGraphicFramePr>
        <p:xfrm>
          <a:off x="6978120" y="716437"/>
          <a:ext cx="4769964" cy="2153082"/>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504334">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Roma</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Cinghiali</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3</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41.933714721227915, 12.451009034838204</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96705" y="1230202"/>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2052025349"/>
              </p:ext>
            </p:extLst>
          </p:nvPr>
        </p:nvGraphicFramePr>
        <p:xfrm>
          <a:off x="3762077" y="3007512"/>
          <a:ext cx="7986007" cy="1072247"/>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299353">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706487">
                <a:tc>
                  <a:txBody>
                    <a:bodyPr/>
                    <a:lstStyle/>
                    <a:p>
                      <a:r>
                        <a:rPr lang="it-IT" sz="1200"/>
                        <a:t>Gli esemplari sono stati avvistati nei pressi dei giardini di Monte Mario, in via Edmondo de Amicis. Apparentemente calmi, hanno rovistato nei cassonetti in cerca di cibo. All’avvicinarsi di alcuni ragazzi(tra cui quello che ha scattato la foto), i cinghiali si sono innervositi e sono scappati nella boscaglia in direzione nord.</a:t>
                      </a:r>
                    </a:p>
                  </a:txBody>
                  <a:tcPr>
                    <a:solidFill>
                      <a:srgbClr val="C9BF75"/>
                    </a:solidFill>
                  </a:tcPr>
                </a:tc>
                <a:extLst>
                  <a:ext uri="{0D108BD9-81ED-4DB2-BD59-A6C34878D82A}">
                    <a16:rowId xmlns:a16="http://schemas.microsoft.com/office/drawing/2014/main" val="3382842946"/>
                  </a:ext>
                </a:extLst>
              </a:tr>
            </a:tbl>
          </a:graphicData>
        </a:graphic>
      </p:graphicFrame>
      <p:sp>
        <p:nvSpPr>
          <p:cNvPr id="14" name="Rettangolo 13">
            <a:hlinkClick r:id="rId6" action="ppaction://hlinksldjump"/>
            <a:extLst>
              <a:ext uri="{FF2B5EF4-FFF2-40B4-BE49-F238E27FC236}">
                <a16:creationId xmlns:a16="http://schemas.microsoft.com/office/drawing/2014/main" id="{4760BE13-DEE8-4DD7-8CDF-5334CB26ECC8}"/>
              </a:ext>
            </a:extLst>
          </p:cNvPr>
          <p:cNvSpPr/>
          <p:nvPr/>
        </p:nvSpPr>
        <p:spPr>
          <a:xfrm>
            <a:off x="0" y="1480012"/>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3" name="Tabella 8">
            <a:extLst>
              <a:ext uri="{FF2B5EF4-FFF2-40B4-BE49-F238E27FC236}">
                <a16:creationId xmlns:a16="http://schemas.microsoft.com/office/drawing/2014/main" id="{E847491C-9226-4EE2-8D0F-301756CB2179}"/>
              </a:ext>
            </a:extLst>
          </p:cNvPr>
          <p:cNvGraphicFramePr>
            <a:graphicFrameLocks noGrp="1"/>
          </p:cNvGraphicFramePr>
          <p:nvPr>
            <p:extLst>
              <p:ext uri="{D42A27DB-BD31-4B8C-83A1-F6EECF244321}">
                <p14:modId xmlns:p14="http://schemas.microsoft.com/office/powerpoint/2010/main" val="1909269130"/>
              </p:ext>
            </p:extLst>
          </p:nvPr>
        </p:nvGraphicFramePr>
        <p:xfrm>
          <a:off x="3770563" y="4205522"/>
          <a:ext cx="7994652" cy="1005840"/>
        </p:xfrm>
        <a:graphic>
          <a:graphicData uri="http://schemas.openxmlformats.org/drawingml/2006/table">
            <a:tbl>
              <a:tblPr firstRow="1" bandRow="1">
                <a:tableStyleId>{5C22544A-7EE6-4342-B048-85BDC9FD1C3A}</a:tableStyleId>
              </a:tblPr>
              <a:tblGrid>
                <a:gridCol w="7994652">
                  <a:extLst>
                    <a:ext uri="{9D8B030D-6E8A-4147-A177-3AD203B41FA5}">
                      <a16:colId xmlns:a16="http://schemas.microsoft.com/office/drawing/2014/main" val="3636896091"/>
                    </a:ext>
                  </a:extLst>
                </a:gridCol>
              </a:tblGrid>
              <a:tr h="350156">
                <a:tc>
                  <a:txBody>
                    <a:bodyPr/>
                    <a:lstStyle/>
                    <a:p>
                      <a:pPr algn="ctr"/>
                      <a:r>
                        <a:rPr lang="it-IT"/>
                        <a:t>Risolto</a:t>
                      </a:r>
                    </a:p>
                  </a:txBody>
                  <a:tcPr>
                    <a:solidFill>
                      <a:srgbClr val="92D050"/>
                    </a:solidFill>
                  </a:tcPr>
                </a:tc>
                <a:extLst>
                  <a:ext uri="{0D108BD9-81ED-4DB2-BD59-A6C34878D82A}">
                    <a16:rowId xmlns:a16="http://schemas.microsoft.com/office/drawing/2014/main" val="3705070126"/>
                  </a:ext>
                </a:extLst>
              </a:tr>
              <a:tr h="618138">
                <a:tc>
                  <a:txBody>
                    <a:bodyPr/>
                    <a:lstStyle/>
                    <a:p>
                      <a:r>
                        <a:rPr lang="it-IT"/>
                        <a:t>Gli animali sono stati catturati e in seguito trasferiti in un centro di ricovero dove si procederà alla </a:t>
                      </a:r>
                      <a:r>
                        <a:rPr lang="it-IT" err="1"/>
                        <a:t>reimmissione</a:t>
                      </a:r>
                      <a:r>
                        <a:rPr lang="it-IT"/>
                        <a:t> in natura o eventualmente all’abbattimento</a:t>
                      </a:r>
                    </a:p>
                  </a:txBody>
                  <a:tcPr>
                    <a:solidFill>
                      <a:srgbClr val="C9BF75"/>
                    </a:solidFill>
                  </a:tcPr>
                </a:tc>
                <a:extLst>
                  <a:ext uri="{0D108BD9-81ED-4DB2-BD59-A6C34878D82A}">
                    <a16:rowId xmlns:a16="http://schemas.microsoft.com/office/drawing/2014/main" val="2060798479"/>
                  </a:ext>
                </a:extLst>
              </a:tr>
            </a:tbl>
          </a:graphicData>
        </a:graphic>
      </p:graphicFrame>
      <p:sp>
        <p:nvSpPr>
          <p:cNvPr id="18" name="Rectangle 8">
            <a:hlinkClick r:id="rId7" action="ppaction://hlinksldjump"/>
            <a:extLst>
              <a:ext uri="{FF2B5EF4-FFF2-40B4-BE49-F238E27FC236}">
                <a16:creationId xmlns:a16="http://schemas.microsoft.com/office/drawing/2014/main" id="{21F75915-B4CC-48FD-A75A-9CDFB3B66E70}"/>
              </a:ext>
            </a:extLst>
          </p:cNvPr>
          <p:cNvSpPr/>
          <p:nvPr/>
        </p:nvSpPr>
        <p:spPr>
          <a:xfrm>
            <a:off x="8559138" y="5345534"/>
            <a:ext cx="3206077" cy="448612"/>
          </a:xfrm>
          <a:prstGeom prst="rect">
            <a:avLst/>
          </a:prstGeom>
          <a:solidFill>
            <a:schemeClr val="bg2">
              <a:lumMod val="50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dirty="0"/>
              <a:t>Chiudi segnalazione</a:t>
            </a:r>
          </a:p>
        </p:txBody>
      </p:sp>
      <p:sp>
        <p:nvSpPr>
          <p:cNvPr id="19" name="Rectangle 19">
            <a:extLst>
              <a:ext uri="{FF2B5EF4-FFF2-40B4-BE49-F238E27FC236}">
                <a16:creationId xmlns:a16="http://schemas.microsoft.com/office/drawing/2014/main" id="{E6ECE9C7-D8D3-46C2-8395-4D8B49F930BA}"/>
              </a:ext>
            </a:extLst>
          </p:cNvPr>
          <p:cNvSpPr/>
          <p:nvPr/>
        </p:nvSpPr>
        <p:spPr>
          <a:xfrm>
            <a:off x="0" y="5918682"/>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TextBox 20">
            <a:extLst>
              <a:ext uri="{FF2B5EF4-FFF2-40B4-BE49-F238E27FC236}">
                <a16:creationId xmlns:a16="http://schemas.microsoft.com/office/drawing/2014/main" id="{81D1CB9F-502E-4701-B5C7-468F296D7A2B}"/>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1" name="TextBox 20">
            <a:extLst>
              <a:ext uri="{FF2B5EF4-FFF2-40B4-BE49-F238E27FC236}">
                <a16:creationId xmlns:a16="http://schemas.microsoft.com/office/drawing/2014/main" id="{BD8F6FAE-4BD3-46D3-AA5A-D62133435EDE}"/>
              </a:ext>
            </a:extLst>
          </p:cNvPr>
          <p:cNvSpPr txBox="1"/>
          <p:nvPr/>
        </p:nvSpPr>
        <p:spPr>
          <a:xfrm>
            <a:off x="5948637" y="6023380"/>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Rettangolo 21">
            <a:extLst>
              <a:ext uri="{FF2B5EF4-FFF2-40B4-BE49-F238E27FC236}">
                <a16:creationId xmlns:a16="http://schemas.microsoft.com/office/drawing/2014/main" id="{1B1D918A-D16C-45D1-8CD9-DBD5B6BFF7C1}"/>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730873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63143" y="728372"/>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4147028745"/>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C9BF75"/>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B4A647"/>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pic>
        <p:nvPicPr>
          <p:cNvPr id="4" name="Immagine 3" descr="Immagine che contiene esterni, mammifero, terra, strada&#10;&#10;Descrizione generata automaticamente">
            <a:extLst>
              <a:ext uri="{FF2B5EF4-FFF2-40B4-BE49-F238E27FC236}">
                <a16:creationId xmlns:a16="http://schemas.microsoft.com/office/drawing/2014/main" id="{4037CAA9-F7C0-4F52-94EC-33F67280362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846134" y="794962"/>
            <a:ext cx="2440621" cy="1826541"/>
          </a:xfrm>
          <a:prstGeom prst="rect">
            <a:avLst/>
          </a:prstGeom>
        </p:spPr>
      </p:pic>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1827750059"/>
              </p:ext>
            </p:extLst>
          </p:nvPr>
        </p:nvGraphicFramePr>
        <p:xfrm>
          <a:off x="6919273" y="716437"/>
          <a:ext cx="4769964" cy="2153082"/>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504334">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Roma</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Cinghiali</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3</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41.933714721227915, 12.451009034838204</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96705" y="1230202"/>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2485025675"/>
              </p:ext>
            </p:extLst>
          </p:nvPr>
        </p:nvGraphicFramePr>
        <p:xfrm>
          <a:off x="3780779" y="2997780"/>
          <a:ext cx="7986007" cy="1148472"/>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331801">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782712">
                <a:tc>
                  <a:txBody>
                    <a:bodyPr/>
                    <a:lstStyle/>
                    <a:p>
                      <a:r>
                        <a:rPr lang="it-IT" sz="1200"/>
                        <a:t>Gli esemplari sono stati avvistati nei pressi dei giardini di Monte Mario, in via Edmondo de Amicis. Apparentemente calmi, hanno rovistato nei cassonetti in cerca di cibo. All’avvicinarsi di alcuni ragazzi(tra cui quello che ha scattato la foto), i cinghiali si sono innervositi e sono scappati nella boscaglia in direzione nord.</a:t>
                      </a:r>
                    </a:p>
                  </a:txBody>
                  <a:tcPr>
                    <a:solidFill>
                      <a:srgbClr val="C9BF75"/>
                    </a:solidFill>
                  </a:tcPr>
                </a:tc>
                <a:extLst>
                  <a:ext uri="{0D108BD9-81ED-4DB2-BD59-A6C34878D82A}">
                    <a16:rowId xmlns:a16="http://schemas.microsoft.com/office/drawing/2014/main" val="3382842946"/>
                  </a:ext>
                </a:extLst>
              </a:tr>
            </a:tbl>
          </a:graphicData>
        </a:graphic>
      </p:graphicFrame>
      <p:sp>
        <p:nvSpPr>
          <p:cNvPr id="14" name="Rettangolo 13">
            <a:hlinkClick r:id="rId6" action="ppaction://hlinksldjump"/>
            <a:extLst>
              <a:ext uri="{FF2B5EF4-FFF2-40B4-BE49-F238E27FC236}">
                <a16:creationId xmlns:a16="http://schemas.microsoft.com/office/drawing/2014/main" id="{4760BE13-DEE8-4DD7-8CDF-5334CB26ECC8}"/>
              </a:ext>
            </a:extLst>
          </p:cNvPr>
          <p:cNvSpPr/>
          <p:nvPr/>
        </p:nvSpPr>
        <p:spPr>
          <a:xfrm>
            <a:off x="0" y="1480012"/>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3" name="Tabella 8">
            <a:extLst>
              <a:ext uri="{FF2B5EF4-FFF2-40B4-BE49-F238E27FC236}">
                <a16:creationId xmlns:a16="http://schemas.microsoft.com/office/drawing/2014/main" id="{E847491C-9226-4EE2-8D0F-301756CB2179}"/>
              </a:ext>
            </a:extLst>
          </p:cNvPr>
          <p:cNvGraphicFramePr>
            <a:graphicFrameLocks noGrp="1"/>
          </p:cNvGraphicFramePr>
          <p:nvPr>
            <p:extLst>
              <p:ext uri="{D42A27DB-BD31-4B8C-83A1-F6EECF244321}">
                <p14:modId xmlns:p14="http://schemas.microsoft.com/office/powerpoint/2010/main" val="2352785010"/>
              </p:ext>
            </p:extLst>
          </p:nvPr>
        </p:nvGraphicFramePr>
        <p:xfrm>
          <a:off x="3780779" y="4286695"/>
          <a:ext cx="7994652" cy="814531"/>
        </p:xfrm>
        <a:graphic>
          <a:graphicData uri="http://schemas.openxmlformats.org/drawingml/2006/table">
            <a:tbl>
              <a:tblPr firstRow="1" bandRow="1">
                <a:tableStyleId>{5C22544A-7EE6-4342-B048-85BDC9FD1C3A}</a:tableStyleId>
              </a:tblPr>
              <a:tblGrid>
                <a:gridCol w="7994652">
                  <a:extLst>
                    <a:ext uri="{9D8B030D-6E8A-4147-A177-3AD203B41FA5}">
                      <a16:colId xmlns:a16="http://schemas.microsoft.com/office/drawing/2014/main" val="3636896091"/>
                    </a:ext>
                  </a:extLst>
                </a:gridCol>
              </a:tblGrid>
              <a:tr h="353234">
                <a:tc>
                  <a:txBody>
                    <a:bodyPr/>
                    <a:lstStyle/>
                    <a:p>
                      <a:pPr algn="ctr"/>
                      <a:r>
                        <a:rPr lang="it-IT"/>
                        <a:t>Non risolvibile</a:t>
                      </a:r>
                    </a:p>
                  </a:txBody>
                  <a:tcPr>
                    <a:solidFill>
                      <a:srgbClr val="FF0000"/>
                    </a:solidFill>
                  </a:tcPr>
                </a:tc>
                <a:extLst>
                  <a:ext uri="{0D108BD9-81ED-4DB2-BD59-A6C34878D82A}">
                    <a16:rowId xmlns:a16="http://schemas.microsoft.com/office/drawing/2014/main" val="3705070126"/>
                  </a:ext>
                </a:extLst>
              </a:tr>
              <a:tr h="448771">
                <a:tc>
                  <a:txBody>
                    <a:bodyPr/>
                    <a:lstStyle/>
                    <a:p>
                      <a:r>
                        <a:rPr lang="it-IT"/>
                        <a:t>Non è stato possibile intercettare gli animali</a:t>
                      </a:r>
                    </a:p>
                  </a:txBody>
                  <a:tcPr>
                    <a:solidFill>
                      <a:srgbClr val="C9BF75"/>
                    </a:solidFill>
                  </a:tcPr>
                </a:tc>
                <a:extLst>
                  <a:ext uri="{0D108BD9-81ED-4DB2-BD59-A6C34878D82A}">
                    <a16:rowId xmlns:a16="http://schemas.microsoft.com/office/drawing/2014/main" val="2060798479"/>
                  </a:ext>
                </a:extLst>
              </a:tr>
            </a:tbl>
          </a:graphicData>
        </a:graphic>
      </p:graphicFrame>
      <p:sp>
        <p:nvSpPr>
          <p:cNvPr id="18" name="Rectangle 8">
            <a:hlinkClick r:id="rId7" action="ppaction://hlinksldjump"/>
            <a:extLst>
              <a:ext uri="{FF2B5EF4-FFF2-40B4-BE49-F238E27FC236}">
                <a16:creationId xmlns:a16="http://schemas.microsoft.com/office/drawing/2014/main" id="{21F75915-B4CC-48FD-A75A-9CDFB3B66E70}"/>
              </a:ext>
            </a:extLst>
          </p:cNvPr>
          <p:cNvSpPr/>
          <p:nvPr/>
        </p:nvSpPr>
        <p:spPr>
          <a:xfrm>
            <a:off x="8560709" y="5285648"/>
            <a:ext cx="3206077" cy="448612"/>
          </a:xfrm>
          <a:prstGeom prst="rect">
            <a:avLst/>
          </a:prstGeom>
          <a:solidFill>
            <a:schemeClr val="bg2">
              <a:lumMod val="50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a:t>Chiudi segnalazione</a:t>
            </a:r>
          </a:p>
        </p:txBody>
      </p:sp>
      <p:sp>
        <p:nvSpPr>
          <p:cNvPr id="20" name="Rectangle 19">
            <a:extLst>
              <a:ext uri="{FF2B5EF4-FFF2-40B4-BE49-F238E27FC236}">
                <a16:creationId xmlns:a16="http://schemas.microsoft.com/office/drawing/2014/main" id="{1C92265C-5E2A-48DF-A1E0-C5E7AB14F216}"/>
              </a:ext>
            </a:extLst>
          </p:cNvPr>
          <p:cNvSpPr/>
          <p:nvPr/>
        </p:nvSpPr>
        <p:spPr>
          <a:xfrm>
            <a:off x="0" y="5918682"/>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3970372C-57B3-4BA3-B66C-496F9B41A198}"/>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0">
            <a:extLst>
              <a:ext uri="{FF2B5EF4-FFF2-40B4-BE49-F238E27FC236}">
                <a16:creationId xmlns:a16="http://schemas.microsoft.com/office/drawing/2014/main" id="{5E788DC7-B59A-45B7-82D1-6E5B1367CCA6}"/>
              </a:ext>
            </a:extLst>
          </p:cNvPr>
          <p:cNvSpPr txBox="1"/>
          <p:nvPr/>
        </p:nvSpPr>
        <p:spPr>
          <a:xfrm>
            <a:off x="5948637" y="6016720"/>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9" name="Rettangolo 18">
            <a:extLst>
              <a:ext uri="{FF2B5EF4-FFF2-40B4-BE49-F238E27FC236}">
                <a16:creationId xmlns:a16="http://schemas.microsoft.com/office/drawing/2014/main" id="{973CA8D6-47E7-429C-A29B-094175615B66}"/>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72447831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70722" y="812100"/>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2351722748"/>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C9BF75"/>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2152233124"/>
              </p:ext>
            </p:extLst>
          </p:nvPr>
        </p:nvGraphicFramePr>
        <p:xfrm>
          <a:off x="6919273" y="810883"/>
          <a:ext cx="4769964" cy="2136487"/>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487739">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Chieti</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Lupo</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1</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42.33837691068105, 14.133456273486876</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41834" y="1614079"/>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1110251434"/>
              </p:ext>
            </p:extLst>
          </p:nvPr>
        </p:nvGraphicFramePr>
        <p:xfrm>
          <a:off x="3770722" y="3065924"/>
          <a:ext cx="7986007" cy="1645079"/>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456359">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1076541">
                <a:tc>
                  <a:txBody>
                    <a:bodyPr/>
                    <a:lstStyle/>
                    <a:p>
                      <a:r>
                        <a:rPr lang="it-IT"/>
                        <a:t>L’esemplare è stato avvistato nei pressi della chiesa di Santa Filomena. In seguito all’avvistamento, l’animale è fuggito nelle campagne adiacenti in direzione est. Diversi allevatori locali si lamentano da giorni per via della scomparsa di alcuni animali da allevamento, tra cui capre e conigli, da attribuirsi al lupo in questione.</a:t>
                      </a:r>
                    </a:p>
                  </a:txBody>
                  <a:tcPr>
                    <a:solidFill>
                      <a:srgbClr val="C9BF75"/>
                    </a:solidFill>
                  </a:tcPr>
                </a:tc>
                <a:extLst>
                  <a:ext uri="{0D108BD9-81ED-4DB2-BD59-A6C34878D82A}">
                    <a16:rowId xmlns:a16="http://schemas.microsoft.com/office/drawing/2014/main" val="3382842946"/>
                  </a:ext>
                </a:extLst>
              </a:tr>
            </a:tbl>
          </a:graphicData>
        </a:graphic>
      </p:graphicFrame>
      <p:sp>
        <p:nvSpPr>
          <p:cNvPr id="19" name="Rectangle 8">
            <a:hlinkClick r:id="rId5" action="ppaction://hlinksldjump"/>
            <a:extLst>
              <a:ext uri="{FF2B5EF4-FFF2-40B4-BE49-F238E27FC236}">
                <a16:creationId xmlns:a16="http://schemas.microsoft.com/office/drawing/2014/main" id="{EDE9D8C2-5786-4BF3-A4A8-F91D40FE28DE}"/>
              </a:ext>
            </a:extLst>
          </p:cNvPr>
          <p:cNvSpPr/>
          <p:nvPr/>
        </p:nvSpPr>
        <p:spPr>
          <a:xfrm>
            <a:off x="3751672" y="4947491"/>
            <a:ext cx="2997724" cy="666058"/>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a:t>Risolto</a:t>
            </a:r>
            <a:endParaRPr lang="it-IT" sz="1200" b="1"/>
          </a:p>
        </p:txBody>
      </p:sp>
      <p:sp>
        <p:nvSpPr>
          <p:cNvPr id="20" name="Rectangle 8">
            <a:hlinkClick r:id="rId6" action="ppaction://hlinksldjump"/>
            <a:extLst>
              <a:ext uri="{FF2B5EF4-FFF2-40B4-BE49-F238E27FC236}">
                <a16:creationId xmlns:a16="http://schemas.microsoft.com/office/drawing/2014/main" id="{B25F6E3F-4C60-4960-8D1D-5168827AFEF3}"/>
              </a:ext>
            </a:extLst>
          </p:cNvPr>
          <p:cNvSpPr/>
          <p:nvPr/>
        </p:nvSpPr>
        <p:spPr>
          <a:xfrm>
            <a:off x="8334613" y="4941036"/>
            <a:ext cx="3287949" cy="666058"/>
          </a:xfrm>
          <a:prstGeom prst="rect">
            <a:avLst/>
          </a:prstGeom>
          <a:solidFill>
            <a:srgbClr val="FF000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a:t>Non risolvibile</a:t>
            </a:r>
          </a:p>
        </p:txBody>
      </p:sp>
      <p:pic>
        <p:nvPicPr>
          <p:cNvPr id="9" name="Immagine 8" descr="Immagine che contiene esterni, edificio, terra, pietra&#10;&#10;Descrizione generata automaticamente">
            <a:extLst>
              <a:ext uri="{FF2B5EF4-FFF2-40B4-BE49-F238E27FC236}">
                <a16:creationId xmlns:a16="http://schemas.microsoft.com/office/drawing/2014/main" id="{E4E5CDED-B375-463D-B27F-CFAE7E6FDAFE}"/>
              </a:ext>
            </a:extLst>
          </p:cNvPr>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3840415" y="928547"/>
            <a:ext cx="2507532" cy="1796101"/>
          </a:xfrm>
          <a:prstGeom prst="rect">
            <a:avLst/>
          </a:prstGeom>
        </p:spPr>
      </p:pic>
      <p:sp>
        <p:nvSpPr>
          <p:cNvPr id="13" name="Rettangolo 12">
            <a:hlinkClick r:id="rId8" action="ppaction://hlinksldjump"/>
            <a:extLst>
              <a:ext uri="{FF2B5EF4-FFF2-40B4-BE49-F238E27FC236}">
                <a16:creationId xmlns:a16="http://schemas.microsoft.com/office/drawing/2014/main" id="{03CBF5CA-1795-4CA2-9032-29A095BCD0AC}"/>
              </a:ext>
            </a:extLst>
          </p:cNvPr>
          <p:cNvSpPr/>
          <p:nvPr/>
        </p:nvSpPr>
        <p:spPr>
          <a:xfrm>
            <a:off x="0" y="1167319"/>
            <a:ext cx="3067417" cy="3404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Rectangle 19">
            <a:extLst>
              <a:ext uri="{FF2B5EF4-FFF2-40B4-BE49-F238E27FC236}">
                <a16:creationId xmlns:a16="http://schemas.microsoft.com/office/drawing/2014/main" id="{A5E84273-8503-4030-8E7C-55D2F5424EE8}"/>
              </a:ext>
            </a:extLst>
          </p:cNvPr>
          <p:cNvSpPr/>
          <p:nvPr/>
        </p:nvSpPr>
        <p:spPr>
          <a:xfrm>
            <a:off x="0" y="5918682"/>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7F0A053D-A020-4A74-9399-D7B083E83FA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0">
            <a:extLst>
              <a:ext uri="{FF2B5EF4-FFF2-40B4-BE49-F238E27FC236}">
                <a16:creationId xmlns:a16="http://schemas.microsoft.com/office/drawing/2014/main" id="{87EE3A6F-1CF1-4001-A0C5-6D785C73E712}"/>
              </a:ext>
            </a:extLst>
          </p:cNvPr>
          <p:cNvSpPr txBox="1"/>
          <p:nvPr/>
        </p:nvSpPr>
        <p:spPr>
          <a:xfrm>
            <a:off x="5948637" y="5991768"/>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3" name="Rettangolo 22">
            <a:extLst>
              <a:ext uri="{FF2B5EF4-FFF2-40B4-BE49-F238E27FC236}">
                <a16:creationId xmlns:a16="http://schemas.microsoft.com/office/drawing/2014/main" id="{CB5D2396-699D-4189-B34D-310F46E08BC3}"/>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086866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421429" y="2000738"/>
            <a:ext cx="8049846" cy="254879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3141785" y="2505670"/>
            <a:ext cx="1109785" cy="923330"/>
          </a:xfrm>
          <a:prstGeom prst="rect">
            <a:avLst/>
          </a:prstGeom>
          <a:noFill/>
        </p:spPr>
        <p:txBody>
          <a:bodyPr wrap="square" rtlCol="0">
            <a:spAutoFit/>
          </a:bodyPr>
          <a:lstStyle/>
          <a:p>
            <a:r>
              <a:rPr lang="it-IT"/>
              <a:t>Email</a:t>
            </a:r>
          </a:p>
          <a:p>
            <a:endParaRPr lang="it-IT"/>
          </a:p>
          <a:p>
            <a:r>
              <a:rPr lang="it-IT"/>
              <a:t>Password</a:t>
            </a:r>
          </a:p>
        </p:txBody>
      </p:sp>
      <p:sp>
        <p:nvSpPr>
          <p:cNvPr id="9" name="Rectangle 8">
            <a:extLst>
              <a:ext uri="{FF2B5EF4-FFF2-40B4-BE49-F238E27FC236}">
                <a16:creationId xmlns:a16="http://schemas.microsoft.com/office/drawing/2014/main" id="{7DA3DFC4-FF53-4EEE-B1FC-3817534D39FC}"/>
              </a:ext>
            </a:extLst>
          </p:cNvPr>
          <p:cNvSpPr/>
          <p:nvPr/>
        </p:nvSpPr>
        <p:spPr>
          <a:xfrm>
            <a:off x="5506608" y="4047979"/>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ACCEDI</a:t>
            </a:r>
          </a:p>
        </p:txBody>
      </p:sp>
      <p:sp>
        <p:nvSpPr>
          <p:cNvPr id="4" name="Rectangle 3">
            <a:extLst>
              <a:ext uri="{FF2B5EF4-FFF2-40B4-BE49-F238E27FC236}">
                <a16:creationId xmlns:a16="http://schemas.microsoft.com/office/drawing/2014/main" id="{70D32615-E3D7-4B0E-8FC0-98D06FDF13A5}"/>
              </a:ext>
            </a:extLst>
          </p:cNvPr>
          <p:cNvSpPr/>
          <p:nvPr/>
        </p:nvSpPr>
        <p:spPr>
          <a:xfrm>
            <a:off x="4414352" y="250567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hlinkClick r:id="rId5" action="ppaction://hlinksldjump"/>
            <a:extLst>
              <a:ext uri="{FF2B5EF4-FFF2-40B4-BE49-F238E27FC236}">
                <a16:creationId xmlns:a16="http://schemas.microsoft.com/office/drawing/2014/main" id="{DF5DFF24-03C0-4BAC-B955-2B8283E6FFDB}"/>
              </a:ext>
            </a:extLst>
          </p:cNvPr>
          <p:cNvSpPr/>
          <p:nvPr/>
        </p:nvSpPr>
        <p:spPr>
          <a:xfrm>
            <a:off x="4414352" y="307398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5" name="TextBox 4">
            <a:hlinkClick r:id="rId2" action="ppaction://hlinksldjump"/>
            <a:extLst>
              <a:ext uri="{FF2B5EF4-FFF2-40B4-BE49-F238E27FC236}">
                <a16:creationId xmlns:a16="http://schemas.microsoft.com/office/drawing/2014/main" id="{1EA11C5F-0B9A-4491-BA5A-70AA52EFE850}"/>
              </a:ext>
            </a:extLst>
          </p:cNvPr>
          <p:cNvSpPr txBox="1"/>
          <p:nvPr/>
        </p:nvSpPr>
        <p:spPr>
          <a:xfrm>
            <a:off x="5606868" y="4683899"/>
            <a:ext cx="1172308" cy="369332"/>
          </a:xfrm>
          <a:prstGeom prst="rect">
            <a:avLst/>
          </a:prstGeom>
          <a:noFill/>
        </p:spPr>
        <p:txBody>
          <a:bodyPr wrap="square" rtlCol="0">
            <a:spAutoFit/>
          </a:bodyPr>
          <a:lstStyle/>
          <a:p>
            <a:r>
              <a:rPr lang="it-IT"/>
              <a:t>Registrati</a:t>
            </a:r>
          </a:p>
        </p:txBody>
      </p:sp>
    </p:spTree>
    <p:extLst>
      <p:ext uri="{BB962C8B-B14F-4D97-AF65-F5344CB8AC3E}">
        <p14:creationId xmlns:p14="http://schemas.microsoft.com/office/powerpoint/2010/main" val="14622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70722" y="865282"/>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1884858914"/>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C9BF75"/>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3406936566"/>
              </p:ext>
            </p:extLst>
          </p:nvPr>
        </p:nvGraphicFramePr>
        <p:xfrm>
          <a:off x="6986765" y="863614"/>
          <a:ext cx="4769964" cy="2153082"/>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504334">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Chieti</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Lupo</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1</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42.33837691068105, 14.133456273486876</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41834" y="1614079"/>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1559010168"/>
              </p:ext>
            </p:extLst>
          </p:nvPr>
        </p:nvGraphicFramePr>
        <p:xfrm>
          <a:off x="3747184" y="3080755"/>
          <a:ext cx="7986007" cy="1131190"/>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324475">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765430">
                <a:tc>
                  <a:txBody>
                    <a:bodyPr/>
                    <a:lstStyle/>
                    <a:p>
                      <a:r>
                        <a:rPr lang="it-IT" sz="1200"/>
                        <a:t>L’esemplare è stato avvistato nei pressi della chiesa di Santa Filomena. In seguito all’avvistamento, l’animale è fuggito nelle campagne adiacenti in direzione est. Diversi allevatori locali si lamentano da giorni per via della scomparsa di alcuni animali da allevamento, tra cui capre e conigli, da attribuirsi al lupo in questione.</a:t>
                      </a:r>
                    </a:p>
                  </a:txBody>
                  <a:tcPr>
                    <a:solidFill>
                      <a:srgbClr val="C9BF75"/>
                    </a:solidFill>
                  </a:tcPr>
                </a:tc>
                <a:extLst>
                  <a:ext uri="{0D108BD9-81ED-4DB2-BD59-A6C34878D82A}">
                    <a16:rowId xmlns:a16="http://schemas.microsoft.com/office/drawing/2014/main" val="3382842946"/>
                  </a:ext>
                </a:extLst>
              </a:tr>
            </a:tbl>
          </a:graphicData>
        </a:graphic>
      </p:graphicFrame>
      <p:pic>
        <p:nvPicPr>
          <p:cNvPr id="9" name="Immagine 8" descr="Immagine che contiene esterni, edificio, terra, pietra&#10;&#10;Descrizione generata automaticamente">
            <a:extLst>
              <a:ext uri="{FF2B5EF4-FFF2-40B4-BE49-F238E27FC236}">
                <a16:creationId xmlns:a16="http://schemas.microsoft.com/office/drawing/2014/main" id="{E4E5CDED-B375-463D-B27F-CFAE7E6FDAFE}"/>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846134" y="982820"/>
            <a:ext cx="2507532" cy="1796101"/>
          </a:xfrm>
          <a:prstGeom prst="rect">
            <a:avLst/>
          </a:prstGeom>
        </p:spPr>
      </p:pic>
      <p:sp>
        <p:nvSpPr>
          <p:cNvPr id="13" name="Rettangolo 12">
            <a:hlinkClick r:id="rId6" action="ppaction://hlinksldjump"/>
            <a:extLst>
              <a:ext uri="{FF2B5EF4-FFF2-40B4-BE49-F238E27FC236}">
                <a16:creationId xmlns:a16="http://schemas.microsoft.com/office/drawing/2014/main" id="{03CBF5CA-1795-4CA2-9032-29A095BCD0AC}"/>
              </a:ext>
            </a:extLst>
          </p:cNvPr>
          <p:cNvSpPr/>
          <p:nvPr/>
        </p:nvSpPr>
        <p:spPr>
          <a:xfrm>
            <a:off x="0" y="1167319"/>
            <a:ext cx="3067417" cy="3404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8" name="Tabella 8">
            <a:extLst>
              <a:ext uri="{FF2B5EF4-FFF2-40B4-BE49-F238E27FC236}">
                <a16:creationId xmlns:a16="http://schemas.microsoft.com/office/drawing/2014/main" id="{06A169F3-93A6-4A8F-B1F7-4B37A85D2709}"/>
              </a:ext>
            </a:extLst>
          </p:cNvPr>
          <p:cNvGraphicFramePr>
            <a:graphicFrameLocks noGrp="1"/>
          </p:cNvGraphicFramePr>
          <p:nvPr>
            <p:extLst>
              <p:ext uri="{D42A27DB-BD31-4B8C-83A1-F6EECF244321}">
                <p14:modId xmlns:p14="http://schemas.microsoft.com/office/powerpoint/2010/main" val="2197242360"/>
              </p:ext>
            </p:extLst>
          </p:nvPr>
        </p:nvGraphicFramePr>
        <p:xfrm>
          <a:off x="3747184" y="4256869"/>
          <a:ext cx="7994652" cy="1005840"/>
        </p:xfrm>
        <a:graphic>
          <a:graphicData uri="http://schemas.openxmlformats.org/drawingml/2006/table">
            <a:tbl>
              <a:tblPr firstRow="1" bandRow="1">
                <a:tableStyleId>{5C22544A-7EE6-4342-B048-85BDC9FD1C3A}</a:tableStyleId>
              </a:tblPr>
              <a:tblGrid>
                <a:gridCol w="7994652">
                  <a:extLst>
                    <a:ext uri="{9D8B030D-6E8A-4147-A177-3AD203B41FA5}">
                      <a16:colId xmlns:a16="http://schemas.microsoft.com/office/drawing/2014/main" val="3636896091"/>
                    </a:ext>
                  </a:extLst>
                </a:gridCol>
              </a:tblGrid>
              <a:tr h="350156">
                <a:tc>
                  <a:txBody>
                    <a:bodyPr/>
                    <a:lstStyle/>
                    <a:p>
                      <a:pPr algn="ctr"/>
                      <a:r>
                        <a:rPr lang="it-IT"/>
                        <a:t>Risolto</a:t>
                      </a:r>
                    </a:p>
                  </a:txBody>
                  <a:tcPr>
                    <a:solidFill>
                      <a:srgbClr val="92D050"/>
                    </a:solidFill>
                  </a:tcPr>
                </a:tc>
                <a:extLst>
                  <a:ext uri="{0D108BD9-81ED-4DB2-BD59-A6C34878D82A}">
                    <a16:rowId xmlns:a16="http://schemas.microsoft.com/office/drawing/2014/main" val="3705070126"/>
                  </a:ext>
                </a:extLst>
              </a:tr>
              <a:tr h="618138">
                <a:tc>
                  <a:txBody>
                    <a:bodyPr/>
                    <a:lstStyle/>
                    <a:p>
                      <a:r>
                        <a:rPr lang="it-IT"/>
                        <a:t>L’animale è stato catturato. Vista la situazione di pericolosità si è proceduto all’abbattimento immediato</a:t>
                      </a:r>
                    </a:p>
                  </a:txBody>
                  <a:tcPr>
                    <a:solidFill>
                      <a:srgbClr val="C9BF75"/>
                    </a:solidFill>
                  </a:tcPr>
                </a:tc>
                <a:extLst>
                  <a:ext uri="{0D108BD9-81ED-4DB2-BD59-A6C34878D82A}">
                    <a16:rowId xmlns:a16="http://schemas.microsoft.com/office/drawing/2014/main" val="2060798479"/>
                  </a:ext>
                </a:extLst>
              </a:tr>
            </a:tbl>
          </a:graphicData>
        </a:graphic>
      </p:graphicFrame>
      <p:sp>
        <p:nvSpPr>
          <p:cNvPr id="21" name="Rectangle 8">
            <a:hlinkClick r:id="rId7" action="ppaction://hlinksldjump"/>
            <a:extLst>
              <a:ext uri="{FF2B5EF4-FFF2-40B4-BE49-F238E27FC236}">
                <a16:creationId xmlns:a16="http://schemas.microsoft.com/office/drawing/2014/main" id="{50F14BC9-07E3-4380-A486-C5F529324138}"/>
              </a:ext>
            </a:extLst>
          </p:cNvPr>
          <p:cNvSpPr/>
          <p:nvPr/>
        </p:nvSpPr>
        <p:spPr>
          <a:xfrm>
            <a:off x="8550652" y="5307633"/>
            <a:ext cx="3206077" cy="448612"/>
          </a:xfrm>
          <a:prstGeom prst="rect">
            <a:avLst/>
          </a:prstGeom>
          <a:solidFill>
            <a:schemeClr val="bg2">
              <a:lumMod val="50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a:t>Chiudi segnalazione</a:t>
            </a:r>
          </a:p>
        </p:txBody>
      </p:sp>
      <p:sp>
        <p:nvSpPr>
          <p:cNvPr id="19" name="Rectangle 19">
            <a:extLst>
              <a:ext uri="{FF2B5EF4-FFF2-40B4-BE49-F238E27FC236}">
                <a16:creationId xmlns:a16="http://schemas.microsoft.com/office/drawing/2014/main" id="{4928C889-AD8F-431A-B472-54E0757C7B34}"/>
              </a:ext>
            </a:extLst>
          </p:cNvPr>
          <p:cNvSpPr/>
          <p:nvPr/>
        </p:nvSpPr>
        <p:spPr>
          <a:xfrm>
            <a:off x="0" y="5918682"/>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TextBox 20">
            <a:extLst>
              <a:ext uri="{FF2B5EF4-FFF2-40B4-BE49-F238E27FC236}">
                <a16:creationId xmlns:a16="http://schemas.microsoft.com/office/drawing/2014/main" id="{032E5007-5E31-47A2-A609-E28CFC5FABD2}"/>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0">
            <a:extLst>
              <a:ext uri="{FF2B5EF4-FFF2-40B4-BE49-F238E27FC236}">
                <a16:creationId xmlns:a16="http://schemas.microsoft.com/office/drawing/2014/main" id="{9D70CC79-1D4B-41F7-88F5-ECBB3FAD9228}"/>
              </a:ext>
            </a:extLst>
          </p:cNvPr>
          <p:cNvSpPr txBox="1"/>
          <p:nvPr/>
        </p:nvSpPr>
        <p:spPr>
          <a:xfrm>
            <a:off x="5948637" y="602108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3" name="Rettangolo 22">
            <a:extLst>
              <a:ext uri="{FF2B5EF4-FFF2-40B4-BE49-F238E27FC236}">
                <a16:creationId xmlns:a16="http://schemas.microsoft.com/office/drawing/2014/main" id="{B4B7069B-B02B-4CBF-AF2F-2E6236D181A9}"/>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47983442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70722" y="800932"/>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3826396963"/>
              </p:ext>
            </p:extLst>
          </p:nvPr>
        </p:nvGraphicFramePr>
        <p:xfrm>
          <a:off x="0" y="716437"/>
          <a:ext cx="2997724" cy="48566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04724">
                <a:tc>
                  <a:txBody>
                    <a:bodyPr/>
                    <a:lstStyle/>
                    <a:p>
                      <a:pPr algn="ctr"/>
                      <a:r>
                        <a:rPr lang="it-IT"/>
                        <a:t>Segnalazioni</a:t>
                      </a:r>
                    </a:p>
                  </a:txBody>
                  <a:tcPr>
                    <a:solidFill>
                      <a:srgbClr val="00701A"/>
                    </a:solidFill>
                  </a:tcPr>
                </a:tc>
                <a:extLst>
                  <a:ext uri="{0D108BD9-81ED-4DB2-BD59-A6C34878D82A}">
                    <a16:rowId xmlns:a16="http://schemas.microsoft.com/office/drawing/2014/main" val="2459855352"/>
                  </a:ext>
                </a:extLst>
              </a:tr>
              <a:tr h="404724">
                <a:tc>
                  <a:txBody>
                    <a:bodyPr/>
                    <a:lstStyle/>
                    <a:p>
                      <a:r>
                        <a:rPr lang="it-IT"/>
                        <a:t>Segnalazione 1</a:t>
                      </a:r>
                    </a:p>
                  </a:txBody>
                  <a:tcPr>
                    <a:solidFill>
                      <a:srgbClr val="B4A647"/>
                    </a:solidFill>
                  </a:tcPr>
                </a:tc>
                <a:extLst>
                  <a:ext uri="{0D108BD9-81ED-4DB2-BD59-A6C34878D82A}">
                    <a16:rowId xmlns:a16="http://schemas.microsoft.com/office/drawing/2014/main" val="2715700547"/>
                  </a:ext>
                </a:extLst>
              </a:tr>
              <a:tr h="404724">
                <a:tc>
                  <a:txBody>
                    <a:bodyPr/>
                    <a:lstStyle/>
                    <a:p>
                      <a:r>
                        <a:rPr lang="it-IT"/>
                        <a:t>Segnalazione 2</a:t>
                      </a:r>
                    </a:p>
                  </a:txBody>
                  <a:tcPr>
                    <a:solidFill>
                      <a:srgbClr val="C9BF75"/>
                    </a:solidFill>
                  </a:tcPr>
                </a:tc>
                <a:extLst>
                  <a:ext uri="{0D108BD9-81ED-4DB2-BD59-A6C34878D82A}">
                    <a16:rowId xmlns:a16="http://schemas.microsoft.com/office/drawing/2014/main" val="1073140135"/>
                  </a:ext>
                </a:extLst>
              </a:tr>
              <a:tr h="404724">
                <a:tc>
                  <a:txBody>
                    <a:bodyPr/>
                    <a:lstStyle/>
                    <a:p>
                      <a:r>
                        <a:rPr lang="it-IT"/>
                        <a:t>Segnalazione 3</a:t>
                      </a:r>
                    </a:p>
                  </a:txBody>
                  <a:tcPr>
                    <a:solidFill>
                      <a:srgbClr val="B4A647"/>
                    </a:solidFill>
                  </a:tcPr>
                </a:tc>
                <a:extLst>
                  <a:ext uri="{0D108BD9-81ED-4DB2-BD59-A6C34878D82A}">
                    <a16:rowId xmlns:a16="http://schemas.microsoft.com/office/drawing/2014/main" val="2513157029"/>
                  </a:ext>
                </a:extLst>
              </a:tr>
              <a:tr h="404724">
                <a:tc>
                  <a:txBody>
                    <a:bodyPr/>
                    <a:lstStyle/>
                    <a:p>
                      <a:r>
                        <a:rPr lang="it-IT"/>
                        <a:t>Segnalazione 4</a:t>
                      </a:r>
                    </a:p>
                  </a:txBody>
                  <a:tcPr>
                    <a:solidFill>
                      <a:srgbClr val="B4A647"/>
                    </a:solidFill>
                  </a:tcPr>
                </a:tc>
                <a:extLst>
                  <a:ext uri="{0D108BD9-81ED-4DB2-BD59-A6C34878D82A}">
                    <a16:rowId xmlns:a16="http://schemas.microsoft.com/office/drawing/2014/main" val="1106123023"/>
                  </a:ext>
                </a:extLst>
              </a:tr>
              <a:tr h="404724">
                <a:tc>
                  <a:txBody>
                    <a:bodyPr/>
                    <a:lstStyle/>
                    <a:p>
                      <a:r>
                        <a:rPr lang="it-IT"/>
                        <a:t>Segnalazione 5</a:t>
                      </a:r>
                    </a:p>
                  </a:txBody>
                  <a:tcPr>
                    <a:solidFill>
                      <a:srgbClr val="B4A647"/>
                    </a:solidFill>
                  </a:tcPr>
                </a:tc>
                <a:extLst>
                  <a:ext uri="{0D108BD9-81ED-4DB2-BD59-A6C34878D82A}">
                    <a16:rowId xmlns:a16="http://schemas.microsoft.com/office/drawing/2014/main" val="382692949"/>
                  </a:ext>
                </a:extLst>
              </a:tr>
              <a:tr h="404724">
                <a:tc>
                  <a:txBody>
                    <a:bodyPr/>
                    <a:lstStyle/>
                    <a:p>
                      <a:r>
                        <a:rPr lang="it-IT"/>
                        <a:t>Segnalazione 6</a:t>
                      </a:r>
                    </a:p>
                  </a:txBody>
                  <a:tcPr>
                    <a:solidFill>
                      <a:srgbClr val="B4A647"/>
                    </a:solidFill>
                  </a:tcPr>
                </a:tc>
                <a:extLst>
                  <a:ext uri="{0D108BD9-81ED-4DB2-BD59-A6C34878D82A}">
                    <a16:rowId xmlns:a16="http://schemas.microsoft.com/office/drawing/2014/main" val="3141364272"/>
                  </a:ext>
                </a:extLst>
              </a:tr>
              <a:tr h="404724">
                <a:tc>
                  <a:txBody>
                    <a:bodyPr/>
                    <a:lstStyle/>
                    <a:p>
                      <a:r>
                        <a:rPr lang="it-IT"/>
                        <a:t>Segnalazione 7</a:t>
                      </a:r>
                    </a:p>
                  </a:txBody>
                  <a:tcPr>
                    <a:solidFill>
                      <a:srgbClr val="B4A647"/>
                    </a:solidFill>
                  </a:tcPr>
                </a:tc>
                <a:extLst>
                  <a:ext uri="{0D108BD9-81ED-4DB2-BD59-A6C34878D82A}">
                    <a16:rowId xmlns:a16="http://schemas.microsoft.com/office/drawing/2014/main" val="1989896239"/>
                  </a:ext>
                </a:extLst>
              </a:tr>
              <a:tr h="404724">
                <a:tc>
                  <a:txBody>
                    <a:bodyPr/>
                    <a:lstStyle/>
                    <a:p>
                      <a:r>
                        <a:rPr lang="it-IT"/>
                        <a:t>Segnalazione 8</a:t>
                      </a:r>
                    </a:p>
                  </a:txBody>
                  <a:tcPr>
                    <a:solidFill>
                      <a:srgbClr val="B4A647"/>
                    </a:solidFill>
                  </a:tcPr>
                </a:tc>
                <a:extLst>
                  <a:ext uri="{0D108BD9-81ED-4DB2-BD59-A6C34878D82A}">
                    <a16:rowId xmlns:a16="http://schemas.microsoft.com/office/drawing/2014/main" val="2329050287"/>
                  </a:ext>
                </a:extLst>
              </a:tr>
              <a:tr h="404724">
                <a:tc>
                  <a:txBody>
                    <a:bodyPr/>
                    <a:lstStyle/>
                    <a:p>
                      <a:r>
                        <a:rPr lang="it-IT"/>
                        <a:t>Segnalazione 9</a:t>
                      </a:r>
                    </a:p>
                  </a:txBody>
                  <a:tcPr>
                    <a:solidFill>
                      <a:srgbClr val="B4A647"/>
                    </a:solidFill>
                  </a:tcPr>
                </a:tc>
                <a:extLst>
                  <a:ext uri="{0D108BD9-81ED-4DB2-BD59-A6C34878D82A}">
                    <a16:rowId xmlns:a16="http://schemas.microsoft.com/office/drawing/2014/main" val="718894524"/>
                  </a:ext>
                </a:extLst>
              </a:tr>
              <a:tr h="404724">
                <a:tc>
                  <a:txBody>
                    <a:bodyPr/>
                    <a:lstStyle/>
                    <a:p>
                      <a:r>
                        <a:rPr lang="it-IT"/>
                        <a:t>Segnalazione 10</a:t>
                      </a:r>
                    </a:p>
                  </a:txBody>
                  <a:tcPr>
                    <a:solidFill>
                      <a:srgbClr val="B4A647"/>
                    </a:solidFill>
                  </a:tcPr>
                </a:tc>
                <a:extLst>
                  <a:ext uri="{0D108BD9-81ED-4DB2-BD59-A6C34878D82A}">
                    <a16:rowId xmlns:a16="http://schemas.microsoft.com/office/drawing/2014/main" val="1383796042"/>
                  </a:ext>
                </a:extLst>
              </a:tr>
              <a:tr h="404724">
                <a:tc>
                  <a:txBody>
                    <a:bodyPr/>
                    <a:lstStyle/>
                    <a:p>
                      <a:r>
                        <a:rPr lang="it-IT"/>
                        <a:t>Segnalazione 11</a:t>
                      </a:r>
                    </a:p>
                  </a:txBody>
                  <a:tcPr>
                    <a:solidFill>
                      <a:srgbClr val="B4A647"/>
                    </a:solidFill>
                  </a:tcPr>
                </a:tc>
                <a:extLst>
                  <a:ext uri="{0D108BD9-81ED-4DB2-BD59-A6C34878D82A}">
                    <a16:rowId xmlns:a16="http://schemas.microsoft.com/office/drawing/2014/main" val="2287743372"/>
                  </a:ext>
                </a:extLst>
              </a:tr>
            </a:tbl>
          </a:graphicData>
        </a:graphic>
      </p:graphicFrame>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extLst>
              <p:ext uri="{D42A27DB-BD31-4B8C-83A1-F6EECF244321}">
                <p14:modId xmlns:p14="http://schemas.microsoft.com/office/powerpoint/2010/main" val="2246532856"/>
              </p:ext>
            </p:extLst>
          </p:nvPr>
        </p:nvGraphicFramePr>
        <p:xfrm>
          <a:off x="6919273" y="746727"/>
          <a:ext cx="4769964" cy="2153082"/>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504334">
                <a:tc>
                  <a:txBody>
                    <a:bodyPr/>
                    <a:lstStyle/>
                    <a:p>
                      <a:r>
                        <a:rPr lang="it-IT">
                          <a:solidFill>
                            <a:schemeClr val="bg1"/>
                          </a:solidFill>
                        </a:rPr>
                        <a:t>Segnalazione 1</a:t>
                      </a:r>
                    </a:p>
                  </a:txBody>
                  <a:tcPr>
                    <a:solidFill>
                      <a:srgbClr val="00701A"/>
                    </a:solidFill>
                  </a:tcPr>
                </a:tc>
                <a:tc>
                  <a:txBody>
                    <a:bodyPr/>
                    <a:lstStyle/>
                    <a:p>
                      <a:pPr algn="ctr"/>
                      <a:r>
                        <a:rPr lang="it-IT">
                          <a:solidFill>
                            <a:schemeClr val="tx1">
                              <a:lumMod val="95000"/>
                              <a:lumOff val="5000"/>
                            </a:schemeClr>
                          </a:solidFill>
                        </a:rPr>
                        <a:t>Chieti</a:t>
                      </a:r>
                    </a:p>
                  </a:txBody>
                  <a:tcPr>
                    <a:solidFill>
                      <a:srgbClr val="C9BF75"/>
                    </a:solidFill>
                  </a:tcPr>
                </a:tc>
                <a:extLst>
                  <a:ext uri="{0D108BD9-81ED-4DB2-BD59-A6C34878D82A}">
                    <a16:rowId xmlns:a16="http://schemas.microsoft.com/office/drawing/2014/main" val="46291500"/>
                  </a:ext>
                </a:extLst>
              </a:tr>
              <a:tr h="504334">
                <a:tc>
                  <a:txBody>
                    <a:bodyPr/>
                    <a:lstStyle/>
                    <a:p>
                      <a:r>
                        <a:rPr lang="it-IT">
                          <a:solidFill>
                            <a:schemeClr val="bg1"/>
                          </a:solidFill>
                        </a:rPr>
                        <a:t>Specie Animale</a:t>
                      </a:r>
                    </a:p>
                  </a:txBody>
                  <a:tcPr>
                    <a:solidFill>
                      <a:srgbClr val="00701A"/>
                    </a:solidFill>
                  </a:tcPr>
                </a:tc>
                <a:tc>
                  <a:txBody>
                    <a:bodyPr/>
                    <a:lstStyle/>
                    <a:p>
                      <a:pPr algn="ctr"/>
                      <a:r>
                        <a:rPr lang="it-IT"/>
                        <a:t>Lupo</a:t>
                      </a:r>
                    </a:p>
                  </a:txBody>
                  <a:tcPr>
                    <a:solidFill>
                      <a:srgbClr val="C9BF75"/>
                    </a:solidFill>
                  </a:tcPr>
                </a:tc>
                <a:extLst>
                  <a:ext uri="{0D108BD9-81ED-4DB2-BD59-A6C34878D82A}">
                    <a16:rowId xmlns:a16="http://schemas.microsoft.com/office/drawing/2014/main" val="168891554"/>
                  </a:ext>
                </a:extLst>
              </a:tr>
              <a:tr h="504334">
                <a:tc>
                  <a:txBody>
                    <a:bodyPr/>
                    <a:lstStyle/>
                    <a:p>
                      <a:r>
                        <a:rPr lang="it-IT">
                          <a:solidFill>
                            <a:schemeClr val="bg1"/>
                          </a:solidFill>
                        </a:rPr>
                        <a:t>Numero Esemplari</a:t>
                      </a:r>
                    </a:p>
                  </a:txBody>
                  <a:tcPr>
                    <a:solidFill>
                      <a:srgbClr val="00701A"/>
                    </a:solidFill>
                  </a:tcPr>
                </a:tc>
                <a:tc>
                  <a:txBody>
                    <a:bodyPr/>
                    <a:lstStyle/>
                    <a:p>
                      <a:pPr algn="ctr"/>
                      <a:r>
                        <a:rPr lang="it-IT"/>
                        <a:t>1</a:t>
                      </a:r>
                    </a:p>
                  </a:txBody>
                  <a:tcPr>
                    <a:solidFill>
                      <a:srgbClr val="C9BF75"/>
                    </a:solidFill>
                  </a:tcPr>
                </a:tc>
                <a:extLst>
                  <a:ext uri="{0D108BD9-81ED-4DB2-BD59-A6C34878D82A}">
                    <a16:rowId xmlns:a16="http://schemas.microsoft.com/office/drawing/2014/main" val="1690004177"/>
                  </a:ext>
                </a:extLst>
              </a:tr>
              <a:tr h="504334">
                <a:tc>
                  <a:txBody>
                    <a:bodyPr/>
                    <a:lstStyle/>
                    <a:p>
                      <a:r>
                        <a:rPr lang="it-IT">
                          <a:solidFill>
                            <a:schemeClr val="bg1"/>
                          </a:solidFill>
                        </a:rPr>
                        <a:t>Coordinate</a:t>
                      </a:r>
                    </a:p>
                  </a:txBody>
                  <a:tcPr>
                    <a:solidFill>
                      <a:srgbClr val="00701A"/>
                    </a:solidFill>
                  </a:tcPr>
                </a:tc>
                <a:tc>
                  <a:txBody>
                    <a:bodyPr/>
                    <a:lstStyle/>
                    <a:p>
                      <a:r>
                        <a:rPr lang="it-IT"/>
                        <a:t>42.33837691068105, 14.133456273486876</a:t>
                      </a:r>
                    </a:p>
                  </a:txBody>
                  <a:tcPr>
                    <a:solidFill>
                      <a:srgbClr val="C9BF75"/>
                    </a:solidFill>
                  </a:tcPr>
                </a:tc>
                <a:extLst>
                  <a:ext uri="{0D108BD9-81ED-4DB2-BD59-A6C34878D82A}">
                    <a16:rowId xmlns:a16="http://schemas.microsoft.com/office/drawing/2014/main" val="231291016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41834" y="1614079"/>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1563895679"/>
              </p:ext>
            </p:extLst>
          </p:nvPr>
        </p:nvGraphicFramePr>
        <p:xfrm>
          <a:off x="3770722" y="3049118"/>
          <a:ext cx="7986007" cy="1165348"/>
        </p:xfrm>
        <a:graphic>
          <a:graphicData uri="http://schemas.openxmlformats.org/drawingml/2006/table">
            <a:tbl>
              <a:tblPr firstRow="1" bandRow="1">
                <a:tableStyleId>{5C22544A-7EE6-4342-B048-85BDC9FD1C3A}</a:tableStyleId>
              </a:tblPr>
              <a:tblGrid>
                <a:gridCol w="7986007">
                  <a:extLst>
                    <a:ext uri="{9D8B030D-6E8A-4147-A177-3AD203B41FA5}">
                      <a16:colId xmlns:a16="http://schemas.microsoft.com/office/drawing/2014/main" val="2053842905"/>
                    </a:ext>
                  </a:extLst>
                </a:gridCol>
              </a:tblGrid>
              <a:tr h="338955">
                <a:tc>
                  <a:txBody>
                    <a:bodyPr/>
                    <a:lstStyle/>
                    <a:p>
                      <a:pPr algn="ctr"/>
                      <a:r>
                        <a:rPr lang="it-IT"/>
                        <a:t>Note Aggiuntive</a:t>
                      </a:r>
                    </a:p>
                  </a:txBody>
                  <a:tcPr>
                    <a:solidFill>
                      <a:srgbClr val="00701A"/>
                    </a:solidFill>
                  </a:tcPr>
                </a:tc>
                <a:extLst>
                  <a:ext uri="{0D108BD9-81ED-4DB2-BD59-A6C34878D82A}">
                    <a16:rowId xmlns:a16="http://schemas.microsoft.com/office/drawing/2014/main" val="2923727850"/>
                  </a:ext>
                </a:extLst>
              </a:tr>
              <a:tr h="799588">
                <a:tc>
                  <a:txBody>
                    <a:bodyPr/>
                    <a:lstStyle/>
                    <a:p>
                      <a:r>
                        <a:rPr lang="it-IT" sz="1200"/>
                        <a:t>L’esemplare è stato avvistato nei pressi della chiesa di Santa Filomena. In seguito all’avvistamento, l’animale è fuggito nelle campagne adiacenti in direzione est. Diversi allevatori locali si lamentano da giorni per via della scomparsa di alcuni animali da allevamento, tra cui capre e conigli, da attribuirsi al lupo in questione.</a:t>
                      </a:r>
                    </a:p>
                  </a:txBody>
                  <a:tcPr>
                    <a:solidFill>
                      <a:srgbClr val="C9BF75"/>
                    </a:solidFill>
                  </a:tcPr>
                </a:tc>
                <a:extLst>
                  <a:ext uri="{0D108BD9-81ED-4DB2-BD59-A6C34878D82A}">
                    <a16:rowId xmlns:a16="http://schemas.microsoft.com/office/drawing/2014/main" val="3382842946"/>
                  </a:ext>
                </a:extLst>
              </a:tr>
            </a:tbl>
          </a:graphicData>
        </a:graphic>
      </p:graphicFrame>
      <p:pic>
        <p:nvPicPr>
          <p:cNvPr id="9" name="Immagine 8" descr="Immagine che contiene esterni, edificio, terra, pietra&#10;&#10;Descrizione generata automaticamente">
            <a:extLst>
              <a:ext uri="{FF2B5EF4-FFF2-40B4-BE49-F238E27FC236}">
                <a16:creationId xmlns:a16="http://schemas.microsoft.com/office/drawing/2014/main" id="{E4E5CDED-B375-463D-B27F-CFAE7E6FDAFE}"/>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3846134" y="918470"/>
            <a:ext cx="2507532" cy="1796101"/>
          </a:xfrm>
          <a:prstGeom prst="rect">
            <a:avLst/>
          </a:prstGeom>
        </p:spPr>
      </p:pic>
      <p:sp>
        <p:nvSpPr>
          <p:cNvPr id="13" name="Rettangolo 12">
            <a:hlinkClick r:id="rId6" action="ppaction://hlinksldjump"/>
            <a:extLst>
              <a:ext uri="{FF2B5EF4-FFF2-40B4-BE49-F238E27FC236}">
                <a16:creationId xmlns:a16="http://schemas.microsoft.com/office/drawing/2014/main" id="{03CBF5CA-1795-4CA2-9032-29A095BCD0AC}"/>
              </a:ext>
            </a:extLst>
          </p:cNvPr>
          <p:cNvSpPr/>
          <p:nvPr/>
        </p:nvSpPr>
        <p:spPr>
          <a:xfrm>
            <a:off x="0" y="1167319"/>
            <a:ext cx="3067417" cy="3404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7" action="ppaction://hlinksldjump"/>
            <a:extLst>
              <a:ext uri="{FF2B5EF4-FFF2-40B4-BE49-F238E27FC236}">
                <a16:creationId xmlns:a16="http://schemas.microsoft.com/office/drawing/2014/main" id="{50F14BC9-07E3-4380-A486-C5F529324138}"/>
              </a:ext>
            </a:extLst>
          </p:cNvPr>
          <p:cNvSpPr/>
          <p:nvPr/>
        </p:nvSpPr>
        <p:spPr>
          <a:xfrm>
            <a:off x="8550652" y="5206564"/>
            <a:ext cx="3206077" cy="448612"/>
          </a:xfrm>
          <a:prstGeom prst="rect">
            <a:avLst/>
          </a:prstGeom>
          <a:solidFill>
            <a:schemeClr val="bg2">
              <a:lumMod val="50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a:t>Chiudi segnalazione</a:t>
            </a:r>
          </a:p>
        </p:txBody>
      </p:sp>
      <p:graphicFrame>
        <p:nvGraphicFramePr>
          <p:cNvPr id="19" name="Tabella 8">
            <a:extLst>
              <a:ext uri="{FF2B5EF4-FFF2-40B4-BE49-F238E27FC236}">
                <a16:creationId xmlns:a16="http://schemas.microsoft.com/office/drawing/2014/main" id="{2AD9322A-AE31-47C1-BB72-F2E5306AA78C}"/>
              </a:ext>
            </a:extLst>
          </p:cNvPr>
          <p:cNvGraphicFramePr>
            <a:graphicFrameLocks noGrp="1"/>
          </p:cNvGraphicFramePr>
          <p:nvPr>
            <p:extLst>
              <p:ext uri="{D42A27DB-BD31-4B8C-83A1-F6EECF244321}">
                <p14:modId xmlns:p14="http://schemas.microsoft.com/office/powerpoint/2010/main" val="1676342124"/>
              </p:ext>
            </p:extLst>
          </p:nvPr>
        </p:nvGraphicFramePr>
        <p:xfrm>
          <a:off x="3752771" y="4285954"/>
          <a:ext cx="7994652" cy="782668"/>
        </p:xfrm>
        <a:graphic>
          <a:graphicData uri="http://schemas.openxmlformats.org/drawingml/2006/table">
            <a:tbl>
              <a:tblPr firstRow="1" bandRow="1">
                <a:tableStyleId>{5C22544A-7EE6-4342-B048-85BDC9FD1C3A}</a:tableStyleId>
              </a:tblPr>
              <a:tblGrid>
                <a:gridCol w="7994652">
                  <a:extLst>
                    <a:ext uri="{9D8B030D-6E8A-4147-A177-3AD203B41FA5}">
                      <a16:colId xmlns:a16="http://schemas.microsoft.com/office/drawing/2014/main" val="3636896091"/>
                    </a:ext>
                  </a:extLst>
                </a:gridCol>
              </a:tblGrid>
              <a:tr h="350156">
                <a:tc>
                  <a:txBody>
                    <a:bodyPr/>
                    <a:lstStyle/>
                    <a:p>
                      <a:pPr algn="ctr"/>
                      <a:r>
                        <a:rPr lang="it-IT"/>
                        <a:t>Non risolvibile</a:t>
                      </a:r>
                    </a:p>
                  </a:txBody>
                  <a:tcPr>
                    <a:solidFill>
                      <a:srgbClr val="FF0000"/>
                    </a:solidFill>
                  </a:tcPr>
                </a:tc>
                <a:extLst>
                  <a:ext uri="{0D108BD9-81ED-4DB2-BD59-A6C34878D82A}">
                    <a16:rowId xmlns:a16="http://schemas.microsoft.com/office/drawing/2014/main" val="3705070126"/>
                  </a:ext>
                </a:extLst>
              </a:tr>
              <a:tr h="416908">
                <a:tc>
                  <a:txBody>
                    <a:bodyPr/>
                    <a:lstStyle/>
                    <a:p>
                      <a:r>
                        <a:rPr lang="it-IT"/>
                        <a:t>Non è stato possibile intercettare l’animale</a:t>
                      </a:r>
                    </a:p>
                  </a:txBody>
                  <a:tcPr>
                    <a:solidFill>
                      <a:srgbClr val="C9BF75"/>
                    </a:solidFill>
                  </a:tcPr>
                </a:tc>
                <a:extLst>
                  <a:ext uri="{0D108BD9-81ED-4DB2-BD59-A6C34878D82A}">
                    <a16:rowId xmlns:a16="http://schemas.microsoft.com/office/drawing/2014/main" val="2060798479"/>
                  </a:ext>
                </a:extLst>
              </a:tr>
            </a:tbl>
          </a:graphicData>
        </a:graphic>
      </p:graphicFrame>
      <p:sp>
        <p:nvSpPr>
          <p:cNvPr id="18" name="Rectangle 19">
            <a:extLst>
              <a:ext uri="{FF2B5EF4-FFF2-40B4-BE49-F238E27FC236}">
                <a16:creationId xmlns:a16="http://schemas.microsoft.com/office/drawing/2014/main" id="{62D7912D-9906-401D-84C5-CD0D86A36B1D}"/>
              </a:ext>
            </a:extLst>
          </p:cNvPr>
          <p:cNvSpPr/>
          <p:nvPr/>
        </p:nvSpPr>
        <p:spPr>
          <a:xfrm>
            <a:off x="0" y="5918682"/>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TextBox 20">
            <a:extLst>
              <a:ext uri="{FF2B5EF4-FFF2-40B4-BE49-F238E27FC236}">
                <a16:creationId xmlns:a16="http://schemas.microsoft.com/office/drawing/2014/main" id="{3C47A524-94B1-47DD-A810-D6458CC22470}"/>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0">
            <a:extLst>
              <a:ext uri="{FF2B5EF4-FFF2-40B4-BE49-F238E27FC236}">
                <a16:creationId xmlns:a16="http://schemas.microsoft.com/office/drawing/2014/main" id="{4051752E-DDAE-41E7-A811-66E9EDB40C5F}"/>
              </a:ext>
            </a:extLst>
          </p:cNvPr>
          <p:cNvSpPr txBox="1"/>
          <p:nvPr/>
        </p:nvSpPr>
        <p:spPr>
          <a:xfrm>
            <a:off x="5948637"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3" name="Rettangolo 22">
            <a:extLst>
              <a:ext uri="{FF2B5EF4-FFF2-40B4-BE49-F238E27FC236}">
                <a16:creationId xmlns:a16="http://schemas.microsoft.com/office/drawing/2014/main" id="{79408077-1E72-445A-B41A-E6DAD82BC93C}"/>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86620579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a:solidFill>
                  <a:schemeClr val="bg1"/>
                </a:solidFill>
              </a:rPr>
              <a:t>C. Verdi</a:t>
            </a: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395413957"/>
              </p:ext>
            </p:extLst>
          </p:nvPr>
        </p:nvGraphicFramePr>
        <p:xfrm>
          <a:off x="0" y="706135"/>
          <a:ext cx="2997724" cy="4199588"/>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20884">
                <a:tc>
                  <a:txBody>
                    <a:bodyPr/>
                    <a:lstStyle/>
                    <a:p>
                      <a:r>
                        <a:rPr lang="it-IT" b="0">
                          <a:solidFill>
                            <a:schemeClr val="tx1"/>
                          </a:solidFill>
                        </a:rPr>
                        <a:t>Segnalazione 14</a:t>
                      </a:r>
                    </a:p>
                  </a:txBody>
                  <a:tcPr>
                    <a:solidFill>
                      <a:srgbClr val="B4A647"/>
                    </a:solidFill>
                  </a:tcPr>
                </a:tc>
                <a:extLst>
                  <a:ext uri="{0D108BD9-81ED-4DB2-BD59-A6C34878D82A}">
                    <a16:rowId xmlns:a16="http://schemas.microsoft.com/office/drawing/2014/main" val="2715700547"/>
                  </a:ext>
                </a:extLst>
              </a:tr>
              <a:tr h="419856">
                <a:tc>
                  <a:txBody>
                    <a:bodyPr/>
                    <a:lstStyle/>
                    <a:p>
                      <a:r>
                        <a:rPr lang="it-IT"/>
                        <a:t>Segnalazione 15</a:t>
                      </a:r>
                    </a:p>
                  </a:txBody>
                  <a:tcPr>
                    <a:solidFill>
                      <a:srgbClr val="B4A647"/>
                    </a:solidFill>
                  </a:tcPr>
                </a:tc>
                <a:extLst>
                  <a:ext uri="{0D108BD9-81ED-4DB2-BD59-A6C34878D82A}">
                    <a16:rowId xmlns:a16="http://schemas.microsoft.com/office/drawing/2014/main" val="1073140135"/>
                  </a:ext>
                </a:extLst>
              </a:tr>
              <a:tr h="419856">
                <a:tc>
                  <a:txBody>
                    <a:bodyPr/>
                    <a:lstStyle/>
                    <a:p>
                      <a:r>
                        <a:rPr lang="it-IT"/>
                        <a:t>Segnalazione 16</a:t>
                      </a:r>
                    </a:p>
                  </a:txBody>
                  <a:tcPr>
                    <a:solidFill>
                      <a:srgbClr val="B4A647"/>
                    </a:solidFill>
                  </a:tcPr>
                </a:tc>
                <a:extLst>
                  <a:ext uri="{0D108BD9-81ED-4DB2-BD59-A6C34878D82A}">
                    <a16:rowId xmlns:a16="http://schemas.microsoft.com/office/drawing/2014/main" val="2513157029"/>
                  </a:ext>
                </a:extLst>
              </a:tr>
              <a:tr h="419856">
                <a:tc>
                  <a:txBody>
                    <a:bodyPr/>
                    <a:lstStyle/>
                    <a:p>
                      <a:r>
                        <a:rPr lang="it-IT"/>
                        <a:t>Segnalazione 17</a:t>
                      </a:r>
                    </a:p>
                  </a:txBody>
                  <a:tcPr>
                    <a:solidFill>
                      <a:srgbClr val="B4A647"/>
                    </a:solidFill>
                  </a:tcPr>
                </a:tc>
                <a:extLst>
                  <a:ext uri="{0D108BD9-81ED-4DB2-BD59-A6C34878D82A}">
                    <a16:rowId xmlns:a16="http://schemas.microsoft.com/office/drawing/2014/main" val="1106123023"/>
                  </a:ext>
                </a:extLst>
              </a:tr>
              <a:tr h="419856">
                <a:tc>
                  <a:txBody>
                    <a:bodyPr/>
                    <a:lstStyle/>
                    <a:p>
                      <a:r>
                        <a:rPr lang="it-IT"/>
                        <a:t>Segnalazione 18</a:t>
                      </a:r>
                    </a:p>
                  </a:txBody>
                  <a:tcPr>
                    <a:solidFill>
                      <a:srgbClr val="B4A647"/>
                    </a:solidFill>
                  </a:tcPr>
                </a:tc>
                <a:extLst>
                  <a:ext uri="{0D108BD9-81ED-4DB2-BD59-A6C34878D82A}">
                    <a16:rowId xmlns:a16="http://schemas.microsoft.com/office/drawing/2014/main" val="382692949"/>
                  </a:ext>
                </a:extLst>
              </a:tr>
              <a:tr h="419856">
                <a:tc>
                  <a:txBody>
                    <a:bodyPr/>
                    <a:lstStyle/>
                    <a:p>
                      <a:r>
                        <a:rPr lang="it-IT"/>
                        <a:t>Segnalazione 19</a:t>
                      </a:r>
                    </a:p>
                  </a:txBody>
                  <a:tcPr>
                    <a:solidFill>
                      <a:srgbClr val="B4A647"/>
                    </a:solidFill>
                  </a:tcPr>
                </a:tc>
                <a:extLst>
                  <a:ext uri="{0D108BD9-81ED-4DB2-BD59-A6C34878D82A}">
                    <a16:rowId xmlns:a16="http://schemas.microsoft.com/office/drawing/2014/main" val="3141364272"/>
                  </a:ext>
                </a:extLst>
              </a:tr>
              <a:tr h="419856">
                <a:tc>
                  <a:txBody>
                    <a:bodyPr/>
                    <a:lstStyle/>
                    <a:p>
                      <a:r>
                        <a:rPr lang="it-IT"/>
                        <a:t>Segnalazione 20</a:t>
                      </a:r>
                    </a:p>
                  </a:txBody>
                  <a:tcPr>
                    <a:solidFill>
                      <a:srgbClr val="B4A647"/>
                    </a:solidFill>
                  </a:tcPr>
                </a:tc>
                <a:extLst>
                  <a:ext uri="{0D108BD9-81ED-4DB2-BD59-A6C34878D82A}">
                    <a16:rowId xmlns:a16="http://schemas.microsoft.com/office/drawing/2014/main" val="1989896239"/>
                  </a:ext>
                </a:extLst>
              </a:tr>
              <a:tr h="419856">
                <a:tc>
                  <a:txBody>
                    <a:bodyPr/>
                    <a:lstStyle/>
                    <a:p>
                      <a:r>
                        <a:rPr lang="it-IT"/>
                        <a:t>Segnalazione 21</a:t>
                      </a:r>
                    </a:p>
                  </a:txBody>
                  <a:tcPr>
                    <a:solidFill>
                      <a:srgbClr val="B4A647"/>
                    </a:solidFill>
                  </a:tcPr>
                </a:tc>
                <a:extLst>
                  <a:ext uri="{0D108BD9-81ED-4DB2-BD59-A6C34878D82A}">
                    <a16:rowId xmlns:a16="http://schemas.microsoft.com/office/drawing/2014/main" val="2329050287"/>
                  </a:ext>
                </a:extLst>
              </a:tr>
              <a:tr h="419856">
                <a:tc>
                  <a:txBody>
                    <a:bodyPr/>
                    <a:lstStyle/>
                    <a:p>
                      <a:r>
                        <a:rPr lang="it-IT"/>
                        <a:t>Segnalazione 22</a:t>
                      </a:r>
                    </a:p>
                  </a:txBody>
                  <a:tcPr>
                    <a:solidFill>
                      <a:srgbClr val="B4A647"/>
                    </a:solidFill>
                  </a:tcPr>
                </a:tc>
                <a:extLst>
                  <a:ext uri="{0D108BD9-81ED-4DB2-BD59-A6C34878D82A}">
                    <a16:rowId xmlns:a16="http://schemas.microsoft.com/office/drawing/2014/main" val="718894524"/>
                  </a:ext>
                </a:extLst>
              </a:tr>
              <a:tr h="419856">
                <a:tc>
                  <a:txBody>
                    <a:bodyPr/>
                    <a:lstStyle/>
                    <a:p>
                      <a:r>
                        <a:rPr lang="it-IT"/>
                        <a:t>Segnalazione 23</a:t>
                      </a:r>
                    </a:p>
                  </a:txBody>
                  <a:tcPr>
                    <a:solidFill>
                      <a:srgbClr val="B4A647"/>
                    </a:solidFill>
                  </a:tcPr>
                </a:tc>
                <a:extLst>
                  <a:ext uri="{0D108BD9-81ED-4DB2-BD59-A6C34878D82A}">
                    <a16:rowId xmlns:a16="http://schemas.microsoft.com/office/drawing/2014/main" val="1383796042"/>
                  </a:ext>
                </a:extLst>
              </a:tr>
            </a:tbl>
          </a:graphicData>
        </a:graphic>
      </p:graphicFrame>
      <p:sp>
        <p:nvSpPr>
          <p:cNvPr id="10" name="Rectangle 19">
            <a:extLst>
              <a:ext uri="{FF2B5EF4-FFF2-40B4-BE49-F238E27FC236}">
                <a16:creationId xmlns:a16="http://schemas.microsoft.com/office/drawing/2014/main" id="{FE6521E7-BBAF-4904-B64E-7AFE50BCC150}"/>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TextBox 20">
            <a:extLst>
              <a:ext uri="{FF2B5EF4-FFF2-40B4-BE49-F238E27FC236}">
                <a16:creationId xmlns:a16="http://schemas.microsoft.com/office/drawing/2014/main" id="{2EF649D8-53C8-4487-81EC-555B49812650}"/>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4" name="TextBox 20">
            <a:extLst>
              <a:ext uri="{FF2B5EF4-FFF2-40B4-BE49-F238E27FC236}">
                <a16:creationId xmlns:a16="http://schemas.microsoft.com/office/drawing/2014/main" id="{4EDCB9ED-CF5F-4CFC-830C-529D1C64F740}"/>
              </a:ext>
            </a:extLst>
          </p:cNvPr>
          <p:cNvSpPr txBox="1"/>
          <p:nvPr/>
        </p:nvSpPr>
        <p:spPr>
          <a:xfrm>
            <a:off x="6433136" y="6017671"/>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5" name="Rettangolo 14">
            <a:extLst>
              <a:ext uri="{FF2B5EF4-FFF2-40B4-BE49-F238E27FC236}">
                <a16:creationId xmlns:a16="http://schemas.microsoft.com/office/drawing/2014/main" id="{61CF10F2-7F5A-4B81-A6A4-51340CBF6C52}"/>
              </a:ext>
            </a:extLst>
          </p:cNvPr>
          <p:cNvSpPr/>
          <p:nvPr/>
        </p:nvSpPr>
        <p:spPr>
          <a:xfrm>
            <a:off x="10812544" y="137162"/>
            <a:ext cx="1239640"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31332277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err="1">
                <a:solidFill>
                  <a:schemeClr val="bg1"/>
                </a:solidFill>
              </a:rPr>
              <a:t>M.Rossi</a:t>
            </a:r>
            <a:endParaRPr lang="it-IT">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111264313"/>
              </p:ext>
            </p:extLst>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4" name="Rettangolo 13">
            <a:hlinkClick r:id="rId6" action="ppaction://hlinksldjump"/>
            <a:extLst>
              <a:ext uri="{FF2B5EF4-FFF2-40B4-BE49-F238E27FC236}">
                <a16:creationId xmlns:a16="http://schemas.microsoft.com/office/drawing/2014/main" id="{4760BE13-DEE8-4DD7-8CDF-5334CB26ECC8}"/>
              </a:ext>
            </a:extLst>
          </p:cNvPr>
          <p:cNvSpPr/>
          <p:nvPr/>
        </p:nvSpPr>
        <p:spPr>
          <a:xfrm>
            <a:off x="32850" y="987134"/>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hlinkClick r:id="rId7" action="ppaction://hlinksldjump"/>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8"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Inserisci animale</a:t>
            </a:r>
          </a:p>
        </p:txBody>
      </p:sp>
      <p:sp>
        <p:nvSpPr>
          <p:cNvPr id="23" name="Rectangle 6">
            <a:extLst>
              <a:ext uri="{FF2B5EF4-FFF2-40B4-BE49-F238E27FC236}">
                <a16:creationId xmlns:a16="http://schemas.microsoft.com/office/drawing/2014/main" id="{44E506F7-71F4-48C0-BB0E-696A790B99EF}"/>
              </a:ext>
            </a:extLst>
          </p:cNvPr>
          <p:cNvSpPr/>
          <p:nvPr/>
        </p:nvSpPr>
        <p:spPr>
          <a:xfrm>
            <a:off x="2841759" y="1046347"/>
            <a:ext cx="147830" cy="405256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3" name="Picture 11">
            <a:hlinkClick r:id="rId3" action="ppaction://hlinksldjump"/>
            <a:extLst>
              <a:ext uri="{FF2B5EF4-FFF2-40B4-BE49-F238E27FC236}">
                <a16:creationId xmlns:a16="http://schemas.microsoft.com/office/drawing/2014/main" id="{BE75C3A1-9E59-4353-8FD7-29B1F073DF9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Tree>
    <p:extLst>
      <p:ext uri="{BB962C8B-B14F-4D97-AF65-F5344CB8AC3E}">
        <p14:creationId xmlns:p14="http://schemas.microsoft.com/office/powerpoint/2010/main" val="15892332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err="1">
                <a:solidFill>
                  <a:schemeClr val="bg1"/>
                </a:solidFill>
              </a:rPr>
              <a:t>M.Rossi</a:t>
            </a:r>
            <a:endParaRPr lang="it-IT">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4" name="Rettangolo 13">
            <a:hlinkClick r:id="rId6" action="ppaction://hlinksldjump"/>
            <a:extLst>
              <a:ext uri="{FF2B5EF4-FFF2-40B4-BE49-F238E27FC236}">
                <a16:creationId xmlns:a16="http://schemas.microsoft.com/office/drawing/2014/main" id="{4760BE13-DEE8-4DD7-8CDF-5334CB26ECC8}"/>
              </a:ext>
            </a:extLst>
          </p:cNvPr>
          <p:cNvSpPr/>
          <p:nvPr/>
        </p:nvSpPr>
        <p:spPr>
          <a:xfrm>
            <a:off x="32850" y="987134"/>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hlinkClick r:id="rId7" action="ppaction://hlinksldjump"/>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8"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3" name="Rectangle 6">
            <a:extLst>
              <a:ext uri="{FF2B5EF4-FFF2-40B4-BE49-F238E27FC236}">
                <a16:creationId xmlns:a16="http://schemas.microsoft.com/office/drawing/2014/main" id="{44E506F7-71F4-48C0-BB0E-696A790B99EF}"/>
              </a:ext>
            </a:extLst>
          </p:cNvPr>
          <p:cNvSpPr/>
          <p:nvPr/>
        </p:nvSpPr>
        <p:spPr>
          <a:xfrm>
            <a:off x="2841759" y="1046347"/>
            <a:ext cx="147830" cy="405256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3" name="Picture 11">
            <a:hlinkClick r:id="rId3" action="ppaction://hlinksldjump"/>
            <a:extLst>
              <a:ext uri="{FF2B5EF4-FFF2-40B4-BE49-F238E27FC236}">
                <a16:creationId xmlns:a16="http://schemas.microsoft.com/office/drawing/2014/main" id="{8A241EB8-60E3-4D4D-AEF4-482311FC093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
        <p:nvSpPr>
          <p:cNvPr id="19" name="Rettangolo 18">
            <a:extLst>
              <a:ext uri="{FF2B5EF4-FFF2-40B4-BE49-F238E27FC236}">
                <a16:creationId xmlns:a16="http://schemas.microsoft.com/office/drawing/2014/main" id="{E2BA8EDB-23B9-4632-A4E9-2B4F28551BAB}"/>
              </a:ext>
            </a:extLst>
          </p:cNvPr>
          <p:cNvSpPr/>
          <p:nvPr/>
        </p:nvSpPr>
        <p:spPr>
          <a:xfrm>
            <a:off x="4892511" y="2092751"/>
            <a:ext cx="5194169" cy="2347274"/>
          </a:xfrm>
          <a:prstGeom prst="rect">
            <a:avLst/>
          </a:prstGeom>
          <a:effectLst>
            <a:glow rad="63500">
              <a:schemeClr val="accent1">
                <a:satMod val="175000"/>
                <a:alpha val="40000"/>
              </a:schemeClr>
            </a:glo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it-IT" dirty="0"/>
              <a:t>Effettuare il logout?</a:t>
            </a:r>
          </a:p>
          <a:p>
            <a:pPr algn="ctr"/>
            <a:endParaRPr lang="it-IT" dirty="0"/>
          </a:p>
          <a:p>
            <a:pPr algn="ctr"/>
            <a:endParaRPr lang="it-IT" dirty="0"/>
          </a:p>
          <a:p>
            <a:pPr algn="ctr"/>
            <a:endParaRPr lang="it-IT" dirty="0"/>
          </a:p>
          <a:p>
            <a:pPr algn="ctr"/>
            <a:endParaRPr lang="it-IT" dirty="0"/>
          </a:p>
        </p:txBody>
      </p:sp>
      <p:sp>
        <p:nvSpPr>
          <p:cNvPr id="20" name="Rectangle 8">
            <a:hlinkClick r:id="rId3" action="ppaction://hlinksldjump"/>
            <a:extLst>
              <a:ext uri="{FF2B5EF4-FFF2-40B4-BE49-F238E27FC236}">
                <a16:creationId xmlns:a16="http://schemas.microsoft.com/office/drawing/2014/main" id="{46096A72-4080-4EAF-A50E-41083C5FEE16}"/>
              </a:ext>
            </a:extLst>
          </p:cNvPr>
          <p:cNvSpPr/>
          <p:nvPr/>
        </p:nvSpPr>
        <p:spPr>
          <a:xfrm>
            <a:off x="5053905" y="3580661"/>
            <a:ext cx="1884223" cy="482292"/>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dirty="0"/>
              <a:t>Procedi</a:t>
            </a:r>
            <a:endParaRPr lang="it-IT" sz="1200" b="1" dirty="0"/>
          </a:p>
        </p:txBody>
      </p:sp>
      <p:sp>
        <p:nvSpPr>
          <p:cNvPr id="22" name="Rectangle 8">
            <a:hlinkClick r:id="rId9" action="ppaction://hlinksldjump"/>
            <a:extLst>
              <a:ext uri="{FF2B5EF4-FFF2-40B4-BE49-F238E27FC236}">
                <a16:creationId xmlns:a16="http://schemas.microsoft.com/office/drawing/2014/main" id="{3915493C-7AB4-4375-8D90-937FA4D2E8C6}"/>
              </a:ext>
            </a:extLst>
          </p:cNvPr>
          <p:cNvSpPr/>
          <p:nvPr/>
        </p:nvSpPr>
        <p:spPr>
          <a:xfrm>
            <a:off x="7408912" y="3580662"/>
            <a:ext cx="2553525" cy="482292"/>
          </a:xfrm>
          <a:prstGeom prst="rect">
            <a:avLst/>
          </a:prstGeom>
          <a:solidFill>
            <a:srgbClr val="FF0000"/>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b="1" dirty="0"/>
              <a:t>Annulla</a:t>
            </a:r>
          </a:p>
        </p:txBody>
      </p:sp>
    </p:spTree>
    <p:extLst>
      <p:ext uri="{BB962C8B-B14F-4D97-AF65-F5344CB8AC3E}">
        <p14:creationId xmlns:p14="http://schemas.microsoft.com/office/powerpoint/2010/main" val="1398175367"/>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err="1">
                <a:solidFill>
                  <a:schemeClr val="bg1"/>
                </a:solidFill>
              </a:rPr>
              <a:t>M.Rossi</a:t>
            </a:r>
            <a:endParaRPr lang="it-IT">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4" name="Rettangolo 13">
            <a:hlinkClick r:id="rId6" action="ppaction://hlinksldjump"/>
            <a:extLst>
              <a:ext uri="{FF2B5EF4-FFF2-40B4-BE49-F238E27FC236}">
                <a16:creationId xmlns:a16="http://schemas.microsoft.com/office/drawing/2014/main" id="{4760BE13-DEE8-4DD7-8CDF-5334CB26ECC8}"/>
              </a:ext>
            </a:extLst>
          </p:cNvPr>
          <p:cNvSpPr/>
          <p:nvPr/>
        </p:nvSpPr>
        <p:spPr>
          <a:xfrm>
            <a:off x="9576" y="538738"/>
            <a:ext cx="2273686"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hlinkClick r:id="rId6" action="ppaction://hlinksldjump"/>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3" name="Rectangle 6">
            <a:extLst>
              <a:ext uri="{FF2B5EF4-FFF2-40B4-BE49-F238E27FC236}">
                <a16:creationId xmlns:a16="http://schemas.microsoft.com/office/drawing/2014/main" id="{44E506F7-71F4-48C0-BB0E-696A790B99EF}"/>
              </a:ext>
            </a:extLst>
          </p:cNvPr>
          <p:cNvSpPr/>
          <p:nvPr/>
        </p:nvSpPr>
        <p:spPr>
          <a:xfrm>
            <a:off x="2841759" y="1046347"/>
            <a:ext cx="147830" cy="405256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3" name="Rectangle 18">
            <a:hlinkClick r:id="rId7" action="ppaction://hlinksldjump"/>
            <a:extLst>
              <a:ext uri="{FF2B5EF4-FFF2-40B4-BE49-F238E27FC236}">
                <a16:creationId xmlns:a16="http://schemas.microsoft.com/office/drawing/2014/main" id="{60D100B5-6513-4983-A330-2FBE1C0EBCA8}"/>
              </a:ext>
            </a:extLst>
          </p:cNvPr>
          <p:cNvSpPr/>
          <p:nvPr/>
        </p:nvSpPr>
        <p:spPr>
          <a:xfrm>
            <a:off x="10950" y="992242"/>
            <a:ext cx="2982740"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Centro 2</a:t>
            </a:r>
          </a:p>
        </p:txBody>
      </p:sp>
      <p:sp>
        <p:nvSpPr>
          <p:cNvPr id="19" name="Rectangle 18">
            <a:extLst>
              <a:ext uri="{FF2B5EF4-FFF2-40B4-BE49-F238E27FC236}">
                <a16:creationId xmlns:a16="http://schemas.microsoft.com/office/drawing/2014/main" id="{AF3FECCF-C538-4782-8388-26153C30DC7C}"/>
              </a:ext>
            </a:extLst>
          </p:cNvPr>
          <p:cNvSpPr/>
          <p:nvPr/>
        </p:nvSpPr>
        <p:spPr>
          <a:xfrm>
            <a:off x="9576" y="1351354"/>
            <a:ext cx="2982740"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Centro 3</a:t>
            </a:r>
          </a:p>
        </p:txBody>
      </p:sp>
      <p:pic>
        <p:nvPicPr>
          <p:cNvPr id="20" name="Picture 11">
            <a:hlinkClick r:id="rId3" action="ppaction://hlinksldjump"/>
            <a:extLst>
              <a:ext uri="{FF2B5EF4-FFF2-40B4-BE49-F238E27FC236}">
                <a16:creationId xmlns:a16="http://schemas.microsoft.com/office/drawing/2014/main" id="{B1CE1FBC-832C-44B9-AE5A-09AF023E68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Tree>
    <p:extLst>
      <p:ext uri="{BB962C8B-B14F-4D97-AF65-F5344CB8AC3E}">
        <p14:creationId xmlns:p14="http://schemas.microsoft.com/office/powerpoint/2010/main" val="4030908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2543745207"/>
              </p:ext>
            </p:extLst>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2</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Orso</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Orso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Procione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Procione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Lupo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Orso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Puzzola</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hlinkClick r:id="rId6" action="ppaction://hlinksldjump"/>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7"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3" name="Rectangle 6">
            <a:extLst>
              <a:ext uri="{FF2B5EF4-FFF2-40B4-BE49-F238E27FC236}">
                <a16:creationId xmlns:a16="http://schemas.microsoft.com/office/drawing/2014/main" id="{44E506F7-71F4-48C0-BB0E-696A790B99EF}"/>
              </a:ext>
            </a:extLst>
          </p:cNvPr>
          <p:cNvSpPr/>
          <p:nvPr/>
        </p:nvSpPr>
        <p:spPr>
          <a:xfrm>
            <a:off x="2841759" y="1046347"/>
            <a:ext cx="147830" cy="405256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1" name="Picture 11">
            <a:hlinkClick r:id="rId3" action="ppaction://hlinksldjump"/>
            <a:extLst>
              <a:ext uri="{FF2B5EF4-FFF2-40B4-BE49-F238E27FC236}">
                <a16:creationId xmlns:a16="http://schemas.microsoft.com/office/drawing/2014/main" id="{F906B6BE-0FAA-45A6-9787-71B22CC12A7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Tree>
    <p:extLst>
      <p:ext uri="{BB962C8B-B14F-4D97-AF65-F5344CB8AC3E}">
        <p14:creationId xmlns:p14="http://schemas.microsoft.com/office/powerpoint/2010/main" val="43222588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a:extLst>
              <a:ext uri="{FF2B5EF4-FFF2-40B4-BE49-F238E27FC236}">
                <a16:creationId xmlns:a16="http://schemas.microsoft.com/office/drawing/2014/main" id="{411B720D-E0A0-4E74-910D-589858099993}"/>
              </a:ext>
            </a:extLst>
          </p:cNvPr>
          <p:cNvSpPr/>
          <p:nvPr/>
        </p:nvSpPr>
        <p:spPr>
          <a:xfrm>
            <a:off x="3770721" y="816614"/>
            <a:ext cx="2648932" cy="2017336"/>
          </a:xfrm>
          <a:prstGeom prst="rect">
            <a:avLst/>
          </a:prstGeom>
          <a:solidFill>
            <a:schemeClr val="bg1"/>
          </a:solidFill>
          <a:ln w="57150">
            <a:solidFill>
              <a:srgbClr val="817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C9BF75"/>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pic>
        <p:nvPicPr>
          <p:cNvPr id="4" name="Immagine 3" descr="Immagine che contiene esterni, mammifero, terra, strada&#10;&#10;Descrizione generata automaticamente">
            <a:extLst>
              <a:ext uri="{FF2B5EF4-FFF2-40B4-BE49-F238E27FC236}">
                <a16:creationId xmlns:a16="http://schemas.microsoft.com/office/drawing/2014/main" id="{4037CAA9-F7C0-4F52-94EC-33F672803629}"/>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3874876" y="914991"/>
            <a:ext cx="2440621" cy="1826541"/>
          </a:xfrm>
          <a:prstGeom prst="rect">
            <a:avLst/>
          </a:prstGeom>
        </p:spPr>
      </p:pic>
      <p:graphicFrame>
        <p:nvGraphicFramePr>
          <p:cNvPr id="6" name="Tabella 7">
            <a:extLst>
              <a:ext uri="{FF2B5EF4-FFF2-40B4-BE49-F238E27FC236}">
                <a16:creationId xmlns:a16="http://schemas.microsoft.com/office/drawing/2014/main" id="{634FBB99-B800-4AE8-9A71-38B9A9A4332B}"/>
              </a:ext>
            </a:extLst>
          </p:cNvPr>
          <p:cNvGraphicFramePr>
            <a:graphicFrameLocks noGrp="1"/>
          </p:cNvGraphicFramePr>
          <p:nvPr/>
        </p:nvGraphicFramePr>
        <p:xfrm>
          <a:off x="6877256" y="788412"/>
          <a:ext cx="4769964" cy="2759515"/>
        </p:xfrm>
        <a:graphic>
          <a:graphicData uri="http://schemas.openxmlformats.org/drawingml/2006/table">
            <a:tbl>
              <a:tblPr firstRow="1" bandRow="1">
                <a:tableStyleId>{5C22544A-7EE6-4342-B048-85BDC9FD1C3A}</a:tableStyleId>
              </a:tblPr>
              <a:tblGrid>
                <a:gridCol w="2384983">
                  <a:extLst>
                    <a:ext uri="{9D8B030D-6E8A-4147-A177-3AD203B41FA5}">
                      <a16:colId xmlns:a16="http://schemas.microsoft.com/office/drawing/2014/main" val="1507826892"/>
                    </a:ext>
                  </a:extLst>
                </a:gridCol>
                <a:gridCol w="2384981">
                  <a:extLst>
                    <a:ext uri="{9D8B030D-6E8A-4147-A177-3AD203B41FA5}">
                      <a16:colId xmlns:a16="http://schemas.microsoft.com/office/drawing/2014/main" val="1736169369"/>
                    </a:ext>
                  </a:extLst>
                </a:gridCol>
              </a:tblGrid>
              <a:tr h="423887">
                <a:tc>
                  <a:txBody>
                    <a:bodyPr/>
                    <a:lstStyle/>
                    <a:p>
                      <a:r>
                        <a:rPr lang="it-IT">
                          <a:solidFill>
                            <a:schemeClr val="bg1"/>
                          </a:solidFill>
                        </a:rPr>
                        <a:t>Specie</a:t>
                      </a:r>
                    </a:p>
                  </a:txBody>
                  <a:tcPr>
                    <a:solidFill>
                      <a:srgbClr val="00701A"/>
                    </a:solidFill>
                  </a:tcPr>
                </a:tc>
                <a:tc>
                  <a:txBody>
                    <a:bodyPr/>
                    <a:lstStyle/>
                    <a:p>
                      <a:pPr algn="ctr"/>
                      <a:r>
                        <a:rPr lang="it-IT">
                          <a:solidFill>
                            <a:schemeClr val="tx1">
                              <a:lumMod val="95000"/>
                              <a:lumOff val="5000"/>
                            </a:schemeClr>
                          </a:solidFill>
                        </a:rPr>
                        <a:t>Cinghiale</a:t>
                      </a:r>
                    </a:p>
                  </a:txBody>
                  <a:tcPr>
                    <a:solidFill>
                      <a:srgbClr val="C9BF75"/>
                    </a:solidFill>
                  </a:tcPr>
                </a:tc>
                <a:extLst>
                  <a:ext uri="{0D108BD9-81ED-4DB2-BD59-A6C34878D82A}">
                    <a16:rowId xmlns:a16="http://schemas.microsoft.com/office/drawing/2014/main" val="46291500"/>
                  </a:ext>
                </a:extLst>
              </a:tr>
              <a:tr h="423887">
                <a:tc>
                  <a:txBody>
                    <a:bodyPr/>
                    <a:lstStyle/>
                    <a:p>
                      <a:r>
                        <a:rPr lang="it-IT">
                          <a:solidFill>
                            <a:schemeClr val="bg1"/>
                          </a:solidFill>
                        </a:rPr>
                        <a:t>Età</a:t>
                      </a:r>
                    </a:p>
                  </a:txBody>
                  <a:tcPr>
                    <a:solidFill>
                      <a:srgbClr val="00701A"/>
                    </a:solidFill>
                  </a:tcPr>
                </a:tc>
                <a:tc>
                  <a:txBody>
                    <a:bodyPr/>
                    <a:lstStyle/>
                    <a:p>
                      <a:pPr algn="ctr"/>
                      <a:r>
                        <a:rPr lang="it-IT"/>
                        <a:t>7</a:t>
                      </a:r>
                    </a:p>
                  </a:txBody>
                  <a:tcPr>
                    <a:solidFill>
                      <a:srgbClr val="C9BF75"/>
                    </a:solidFill>
                  </a:tcPr>
                </a:tc>
                <a:extLst>
                  <a:ext uri="{0D108BD9-81ED-4DB2-BD59-A6C34878D82A}">
                    <a16:rowId xmlns:a16="http://schemas.microsoft.com/office/drawing/2014/main" val="168891554"/>
                  </a:ext>
                </a:extLst>
              </a:tr>
              <a:tr h="423887">
                <a:tc>
                  <a:txBody>
                    <a:bodyPr/>
                    <a:lstStyle/>
                    <a:p>
                      <a:r>
                        <a:rPr lang="it-IT">
                          <a:solidFill>
                            <a:schemeClr val="bg1"/>
                          </a:solidFill>
                        </a:rPr>
                        <a:t>Data ritrovamento</a:t>
                      </a:r>
                    </a:p>
                  </a:txBody>
                  <a:tcPr>
                    <a:solidFill>
                      <a:srgbClr val="00701A"/>
                    </a:solidFill>
                  </a:tcPr>
                </a:tc>
                <a:tc>
                  <a:txBody>
                    <a:bodyPr/>
                    <a:lstStyle/>
                    <a:p>
                      <a:pPr algn="ctr"/>
                      <a:r>
                        <a:rPr lang="it-IT"/>
                        <a:t>16/05/21</a:t>
                      </a:r>
                    </a:p>
                  </a:txBody>
                  <a:tcPr>
                    <a:solidFill>
                      <a:srgbClr val="C9BF75"/>
                    </a:solidFill>
                  </a:tcPr>
                </a:tc>
                <a:extLst>
                  <a:ext uri="{0D108BD9-81ED-4DB2-BD59-A6C34878D82A}">
                    <a16:rowId xmlns:a16="http://schemas.microsoft.com/office/drawing/2014/main" val="1690004177"/>
                  </a:ext>
                </a:extLst>
              </a:tr>
              <a:tr h="537980">
                <a:tc>
                  <a:txBody>
                    <a:bodyPr/>
                    <a:lstStyle/>
                    <a:p>
                      <a:r>
                        <a:rPr lang="it-IT">
                          <a:solidFill>
                            <a:schemeClr val="bg1"/>
                          </a:solidFill>
                        </a:rPr>
                        <a:t>Luogo ritrovamento</a:t>
                      </a:r>
                    </a:p>
                  </a:txBody>
                  <a:tcPr>
                    <a:solidFill>
                      <a:srgbClr val="00701A"/>
                    </a:solidFill>
                  </a:tcPr>
                </a:tc>
                <a:tc>
                  <a:txBody>
                    <a:bodyPr/>
                    <a:lstStyle/>
                    <a:p>
                      <a:r>
                        <a:rPr lang="it-IT"/>
                        <a:t>41.933714721227915, 12.451009034838204</a:t>
                      </a:r>
                    </a:p>
                  </a:txBody>
                  <a:tcPr>
                    <a:solidFill>
                      <a:srgbClr val="C9BF75"/>
                    </a:solidFill>
                  </a:tcPr>
                </a:tc>
                <a:extLst>
                  <a:ext uri="{0D108BD9-81ED-4DB2-BD59-A6C34878D82A}">
                    <a16:rowId xmlns:a16="http://schemas.microsoft.com/office/drawing/2014/main" val="2312910162"/>
                  </a:ext>
                </a:extLst>
              </a:tr>
              <a:tr h="423887">
                <a:tc>
                  <a:txBody>
                    <a:bodyPr/>
                    <a:lstStyle/>
                    <a:p>
                      <a:r>
                        <a:rPr lang="it-IT">
                          <a:solidFill>
                            <a:schemeClr val="bg1"/>
                          </a:solidFill>
                        </a:rPr>
                        <a:t>Autoctono</a:t>
                      </a:r>
                    </a:p>
                  </a:txBody>
                  <a:tcPr>
                    <a:solidFill>
                      <a:srgbClr val="00701A"/>
                    </a:solidFill>
                  </a:tcPr>
                </a:tc>
                <a:tc>
                  <a:txBody>
                    <a:bodyPr/>
                    <a:lstStyle/>
                    <a:p>
                      <a:r>
                        <a:rPr lang="it-IT"/>
                        <a:t>Si</a:t>
                      </a:r>
                    </a:p>
                  </a:txBody>
                  <a:tcPr>
                    <a:solidFill>
                      <a:srgbClr val="C9BF75"/>
                    </a:solidFill>
                  </a:tcPr>
                </a:tc>
                <a:extLst>
                  <a:ext uri="{0D108BD9-81ED-4DB2-BD59-A6C34878D82A}">
                    <a16:rowId xmlns:a16="http://schemas.microsoft.com/office/drawing/2014/main" val="3557642269"/>
                  </a:ext>
                </a:extLst>
              </a:tr>
              <a:tr h="423887">
                <a:tc>
                  <a:txBody>
                    <a:bodyPr/>
                    <a:lstStyle/>
                    <a:p>
                      <a:r>
                        <a:rPr lang="it-IT">
                          <a:solidFill>
                            <a:schemeClr val="bg1"/>
                          </a:solidFill>
                        </a:rPr>
                        <a:t>Recuperabile</a:t>
                      </a:r>
                    </a:p>
                  </a:txBody>
                  <a:tcPr>
                    <a:solidFill>
                      <a:srgbClr val="00701A"/>
                    </a:solidFill>
                  </a:tcPr>
                </a:tc>
                <a:tc>
                  <a:txBody>
                    <a:bodyPr/>
                    <a:lstStyle/>
                    <a:p>
                      <a:r>
                        <a:rPr lang="it-IT"/>
                        <a:t>Si</a:t>
                      </a:r>
                    </a:p>
                  </a:txBody>
                  <a:tcPr>
                    <a:solidFill>
                      <a:srgbClr val="C9BF75"/>
                    </a:solidFill>
                  </a:tcPr>
                </a:tc>
                <a:extLst>
                  <a:ext uri="{0D108BD9-81ED-4DB2-BD59-A6C34878D82A}">
                    <a16:rowId xmlns:a16="http://schemas.microsoft.com/office/drawing/2014/main" val="98765399"/>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91230" y="1049519"/>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nvGraphicFramePr>
        <p:xfrm>
          <a:off x="3770721" y="3765371"/>
          <a:ext cx="7876499" cy="1532900"/>
        </p:xfrm>
        <a:graphic>
          <a:graphicData uri="http://schemas.openxmlformats.org/drawingml/2006/table">
            <a:tbl>
              <a:tblPr firstRow="1" bandRow="1">
                <a:tableStyleId>{5C22544A-7EE6-4342-B048-85BDC9FD1C3A}</a:tableStyleId>
              </a:tblPr>
              <a:tblGrid>
                <a:gridCol w="7876499">
                  <a:extLst>
                    <a:ext uri="{9D8B030D-6E8A-4147-A177-3AD203B41FA5}">
                      <a16:colId xmlns:a16="http://schemas.microsoft.com/office/drawing/2014/main" val="2053842905"/>
                    </a:ext>
                  </a:extLst>
                </a:gridCol>
              </a:tblGrid>
              <a:tr h="456359">
                <a:tc>
                  <a:txBody>
                    <a:bodyPr/>
                    <a:lstStyle/>
                    <a:p>
                      <a:pPr algn="ctr"/>
                      <a:r>
                        <a:rPr lang="it-IT"/>
                        <a:t>Caratteristiche fisiche</a:t>
                      </a:r>
                    </a:p>
                  </a:txBody>
                  <a:tcPr>
                    <a:solidFill>
                      <a:srgbClr val="00701A"/>
                    </a:solidFill>
                  </a:tcPr>
                </a:tc>
                <a:extLst>
                  <a:ext uri="{0D108BD9-81ED-4DB2-BD59-A6C34878D82A}">
                    <a16:rowId xmlns:a16="http://schemas.microsoft.com/office/drawing/2014/main" val="2923727850"/>
                  </a:ext>
                </a:extLst>
              </a:tr>
              <a:tr h="1076541">
                <a:tc>
                  <a:txBody>
                    <a:bodyPr/>
                    <a:lstStyle/>
                    <a:p>
                      <a:r>
                        <a:rPr lang="it-IT"/>
                        <a:t>L’animale presenta pelo marrone e zanne molto pronunciate</a:t>
                      </a:r>
                    </a:p>
                  </a:txBody>
                  <a:tcPr>
                    <a:solidFill>
                      <a:srgbClr val="C9BF75"/>
                    </a:solidFill>
                  </a:tcPr>
                </a:tc>
                <a:extLst>
                  <a:ext uri="{0D108BD9-81ED-4DB2-BD59-A6C34878D82A}">
                    <a16:rowId xmlns:a16="http://schemas.microsoft.com/office/drawing/2014/main" val="3382842946"/>
                  </a:ext>
                </a:extLst>
              </a:tr>
            </a:tbl>
          </a:graphicData>
        </a:graphic>
      </p:graphicFrame>
      <p:sp>
        <p:nvSpPr>
          <p:cNvPr id="19" name="Rectangle 8">
            <a:hlinkClick r:id="rId7" action="ppaction://hlinksldjump"/>
            <a:extLst>
              <a:ext uri="{FF2B5EF4-FFF2-40B4-BE49-F238E27FC236}">
                <a16:creationId xmlns:a16="http://schemas.microsoft.com/office/drawing/2014/main" id="{EDE9D8C2-5786-4BF3-A4A8-F91D40FE28DE}"/>
              </a:ext>
            </a:extLst>
          </p:cNvPr>
          <p:cNvSpPr/>
          <p:nvPr/>
        </p:nvSpPr>
        <p:spPr>
          <a:xfrm>
            <a:off x="3770722" y="2994886"/>
            <a:ext cx="2648932" cy="450942"/>
          </a:xfrm>
          <a:prstGeom prst="rect">
            <a:avLst/>
          </a:prstGeom>
          <a:solidFill>
            <a:srgbClr val="92D050"/>
          </a:solidFill>
          <a:ln>
            <a:noFill/>
          </a:ln>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400" b="1"/>
              <a:t>Rimuovi</a:t>
            </a:r>
            <a:endParaRPr lang="it-IT" sz="1200" b="1"/>
          </a:p>
        </p:txBody>
      </p:sp>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8"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2" name="Rectangle 6">
            <a:hlinkClick r:id="rId9" action="ppaction://hlinksldjump"/>
            <a:extLst>
              <a:ext uri="{FF2B5EF4-FFF2-40B4-BE49-F238E27FC236}">
                <a16:creationId xmlns:a16="http://schemas.microsoft.com/office/drawing/2014/main" id="{2E8866C9-76D6-4F8E-ACCA-2E94437DA8FA}"/>
              </a:ext>
            </a:extLst>
          </p:cNvPr>
          <p:cNvSpPr/>
          <p:nvPr/>
        </p:nvSpPr>
        <p:spPr>
          <a:xfrm>
            <a:off x="12013135" y="785233"/>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82459413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C9BF75"/>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dirty="0"/>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8" name="Triangolo isoscele 7">
            <a:extLst>
              <a:ext uri="{FF2B5EF4-FFF2-40B4-BE49-F238E27FC236}">
                <a16:creationId xmlns:a16="http://schemas.microsoft.com/office/drawing/2014/main" id="{587C2F01-5F0D-45BF-8FA8-0C3734C11C6B}"/>
              </a:ext>
            </a:extLst>
          </p:cNvPr>
          <p:cNvSpPr/>
          <p:nvPr/>
        </p:nvSpPr>
        <p:spPr>
          <a:xfrm rot="5400000">
            <a:off x="3091230" y="1049519"/>
            <a:ext cx="275393" cy="224226"/>
          </a:xfrm>
          <a:prstGeom prst="triangle">
            <a:avLst/>
          </a:prstGeom>
          <a:solidFill>
            <a:srgbClr val="C9BF75"/>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10" name="Tabella 12">
            <a:extLst>
              <a:ext uri="{FF2B5EF4-FFF2-40B4-BE49-F238E27FC236}">
                <a16:creationId xmlns:a16="http://schemas.microsoft.com/office/drawing/2014/main" id="{5EB9E7B5-005C-4841-B119-57C09EE3391B}"/>
              </a:ext>
            </a:extLst>
          </p:cNvPr>
          <p:cNvGraphicFramePr>
            <a:graphicFrameLocks noGrp="1"/>
          </p:cNvGraphicFramePr>
          <p:nvPr>
            <p:extLst>
              <p:ext uri="{D42A27DB-BD31-4B8C-83A1-F6EECF244321}">
                <p14:modId xmlns:p14="http://schemas.microsoft.com/office/powerpoint/2010/main" val="3744192490"/>
              </p:ext>
            </p:extLst>
          </p:nvPr>
        </p:nvGraphicFramePr>
        <p:xfrm>
          <a:off x="3721442" y="972765"/>
          <a:ext cx="7876499" cy="1532900"/>
        </p:xfrm>
        <a:graphic>
          <a:graphicData uri="http://schemas.openxmlformats.org/drawingml/2006/table">
            <a:tbl>
              <a:tblPr firstRow="1" bandRow="1">
                <a:tableStyleId>{5C22544A-7EE6-4342-B048-85BDC9FD1C3A}</a:tableStyleId>
              </a:tblPr>
              <a:tblGrid>
                <a:gridCol w="7876499">
                  <a:extLst>
                    <a:ext uri="{9D8B030D-6E8A-4147-A177-3AD203B41FA5}">
                      <a16:colId xmlns:a16="http://schemas.microsoft.com/office/drawing/2014/main" val="2053842905"/>
                    </a:ext>
                  </a:extLst>
                </a:gridCol>
              </a:tblGrid>
              <a:tr h="456359">
                <a:tc>
                  <a:txBody>
                    <a:bodyPr/>
                    <a:lstStyle/>
                    <a:p>
                      <a:pPr algn="ctr"/>
                      <a:r>
                        <a:rPr lang="it-IT"/>
                        <a:t>Malattie</a:t>
                      </a:r>
                    </a:p>
                  </a:txBody>
                  <a:tcPr>
                    <a:solidFill>
                      <a:srgbClr val="00701A"/>
                    </a:solidFill>
                  </a:tcPr>
                </a:tc>
                <a:extLst>
                  <a:ext uri="{0D108BD9-81ED-4DB2-BD59-A6C34878D82A}">
                    <a16:rowId xmlns:a16="http://schemas.microsoft.com/office/drawing/2014/main" val="2923727850"/>
                  </a:ext>
                </a:extLst>
              </a:tr>
              <a:tr h="1076541">
                <a:tc>
                  <a:txBody>
                    <a:bodyPr/>
                    <a:lstStyle/>
                    <a:p>
                      <a:r>
                        <a:rPr lang="it-IT"/>
                        <a:t>L’animale non presenta malattie</a:t>
                      </a:r>
                    </a:p>
                  </a:txBody>
                  <a:tcPr>
                    <a:solidFill>
                      <a:srgbClr val="C9BF75"/>
                    </a:solidFill>
                  </a:tcPr>
                </a:tc>
                <a:extLst>
                  <a:ext uri="{0D108BD9-81ED-4DB2-BD59-A6C34878D82A}">
                    <a16:rowId xmlns:a16="http://schemas.microsoft.com/office/drawing/2014/main" val="3382842946"/>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6"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Inserisci animale</a:t>
            </a:r>
          </a:p>
        </p:txBody>
      </p:sp>
      <p:graphicFrame>
        <p:nvGraphicFramePr>
          <p:cNvPr id="20" name="Tabella 12">
            <a:extLst>
              <a:ext uri="{FF2B5EF4-FFF2-40B4-BE49-F238E27FC236}">
                <a16:creationId xmlns:a16="http://schemas.microsoft.com/office/drawing/2014/main" id="{B48C0D9A-3E57-4CC4-B2D7-60566D4BF002}"/>
              </a:ext>
            </a:extLst>
          </p:cNvPr>
          <p:cNvGraphicFramePr>
            <a:graphicFrameLocks noGrp="1"/>
          </p:cNvGraphicFramePr>
          <p:nvPr>
            <p:extLst>
              <p:ext uri="{D42A27DB-BD31-4B8C-83A1-F6EECF244321}">
                <p14:modId xmlns:p14="http://schemas.microsoft.com/office/powerpoint/2010/main" val="1617071658"/>
              </p:ext>
            </p:extLst>
          </p:nvPr>
        </p:nvGraphicFramePr>
        <p:xfrm>
          <a:off x="3736964" y="2713035"/>
          <a:ext cx="7876499" cy="1532900"/>
        </p:xfrm>
        <a:graphic>
          <a:graphicData uri="http://schemas.openxmlformats.org/drawingml/2006/table">
            <a:tbl>
              <a:tblPr firstRow="1" bandRow="1">
                <a:tableStyleId>{5C22544A-7EE6-4342-B048-85BDC9FD1C3A}</a:tableStyleId>
              </a:tblPr>
              <a:tblGrid>
                <a:gridCol w="7876499">
                  <a:extLst>
                    <a:ext uri="{9D8B030D-6E8A-4147-A177-3AD203B41FA5}">
                      <a16:colId xmlns:a16="http://schemas.microsoft.com/office/drawing/2014/main" val="2053842905"/>
                    </a:ext>
                  </a:extLst>
                </a:gridCol>
              </a:tblGrid>
              <a:tr h="456359">
                <a:tc>
                  <a:txBody>
                    <a:bodyPr/>
                    <a:lstStyle/>
                    <a:p>
                      <a:pPr algn="ctr"/>
                      <a:r>
                        <a:rPr lang="it-IT"/>
                        <a:t>Ferite</a:t>
                      </a:r>
                    </a:p>
                  </a:txBody>
                  <a:tcPr>
                    <a:solidFill>
                      <a:srgbClr val="00701A"/>
                    </a:solidFill>
                  </a:tcPr>
                </a:tc>
                <a:extLst>
                  <a:ext uri="{0D108BD9-81ED-4DB2-BD59-A6C34878D82A}">
                    <a16:rowId xmlns:a16="http://schemas.microsoft.com/office/drawing/2014/main" val="2923727850"/>
                  </a:ext>
                </a:extLst>
              </a:tr>
              <a:tr h="1076541">
                <a:tc>
                  <a:txBody>
                    <a:bodyPr/>
                    <a:lstStyle/>
                    <a:p>
                      <a:r>
                        <a:rPr lang="it-IT"/>
                        <a:t>L’animale presenta piccole ferite lungo il fianco destro. Potrebbero essergli state procurate durante i vari tentativi di superamento del guard-rail adiacente al luogo dell’avvistamento</a:t>
                      </a:r>
                    </a:p>
                  </a:txBody>
                  <a:tcPr>
                    <a:solidFill>
                      <a:srgbClr val="C9BF75"/>
                    </a:solidFill>
                  </a:tcPr>
                </a:tc>
                <a:extLst>
                  <a:ext uri="{0D108BD9-81ED-4DB2-BD59-A6C34878D82A}">
                    <a16:rowId xmlns:a16="http://schemas.microsoft.com/office/drawing/2014/main" val="3382842946"/>
                  </a:ext>
                </a:extLst>
              </a:tr>
            </a:tbl>
          </a:graphicData>
        </a:graphic>
      </p:graphicFrame>
      <p:sp>
        <p:nvSpPr>
          <p:cNvPr id="22" name="Rectangle 6">
            <a:hlinkClick r:id="rId7" action="ppaction://hlinksldjump"/>
            <a:extLst>
              <a:ext uri="{FF2B5EF4-FFF2-40B4-BE49-F238E27FC236}">
                <a16:creationId xmlns:a16="http://schemas.microsoft.com/office/drawing/2014/main" id="{E978F6B0-3E41-4E77-83B1-110E0AE1D5CF}"/>
              </a:ext>
            </a:extLst>
          </p:cNvPr>
          <p:cNvSpPr/>
          <p:nvPr/>
        </p:nvSpPr>
        <p:spPr>
          <a:xfrm>
            <a:off x="12013135" y="785233"/>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90715903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err="1">
                <a:solidFill>
                  <a:schemeClr val="bg1"/>
                </a:solidFill>
              </a:rPr>
              <a:t>M.Rossi</a:t>
            </a:r>
            <a:endParaRPr lang="it-IT">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2776329608"/>
              </p:ext>
            </p:extLst>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r h="416639">
                <a:tc>
                  <a:txBody>
                    <a:bodyPr/>
                    <a:lstStyle/>
                    <a:p>
                      <a:r>
                        <a:rPr lang="it-IT"/>
                        <a:t>Orso</a:t>
                      </a:r>
                    </a:p>
                  </a:txBody>
                  <a:tcPr>
                    <a:solidFill>
                      <a:srgbClr val="B4A647"/>
                    </a:solidFill>
                  </a:tcPr>
                </a:tc>
                <a:extLst>
                  <a:ext uri="{0D108BD9-81ED-4DB2-BD59-A6C34878D82A}">
                    <a16:rowId xmlns:a16="http://schemas.microsoft.com/office/drawing/2014/main" val="1368404641"/>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hlinkClick r:id="rId6" action="ppaction://hlinksldjump"/>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hlinkClick r:id="rId7" action="ppaction://hlinksldjump"/>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Inserisci animale</a:t>
            </a:r>
          </a:p>
        </p:txBody>
      </p:sp>
      <p:sp>
        <p:nvSpPr>
          <p:cNvPr id="11" name="Rectangle 6">
            <a:extLst>
              <a:ext uri="{FF2B5EF4-FFF2-40B4-BE49-F238E27FC236}">
                <a16:creationId xmlns:a16="http://schemas.microsoft.com/office/drawing/2014/main" id="{F6575F75-AE15-4A66-BEAC-86B4C36C82DE}"/>
              </a:ext>
            </a:extLst>
          </p:cNvPr>
          <p:cNvSpPr/>
          <p:nvPr/>
        </p:nvSpPr>
        <p:spPr>
          <a:xfrm>
            <a:off x="2847235" y="1046338"/>
            <a:ext cx="146456" cy="4052575"/>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3" name="Picture 11">
            <a:hlinkClick r:id="rId3" action="ppaction://hlinksldjump"/>
            <a:extLst>
              <a:ext uri="{FF2B5EF4-FFF2-40B4-BE49-F238E27FC236}">
                <a16:creationId xmlns:a16="http://schemas.microsoft.com/office/drawing/2014/main" id="{D6099892-9C7F-4B58-8221-1CF5C81D00F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833342" y="1555423"/>
            <a:ext cx="3349658" cy="3349658"/>
          </a:xfrm>
          <a:prstGeom prst="rect">
            <a:avLst/>
          </a:prstGeom>
        </p:spPr>
      </p:pic>
    </p:spTree>
    <p:extLst>
      <p:ext uri="{BB962C8B-B14F-4D97-AF65-F5344CB8AC3E}">
        <p14:creationId xmlns:p14="http://schemas.microsoft.com/office/powerpoint/2010/main" val="28643108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421429" y="2000738"/>
            <a:ext cx="8049846" cy="254879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3141785" y="2505670"/>
            <a:ext cx="1109785" cy="923330"/>
          </a:xfrm>
          <a:prstGeom prst="rect">
            <a:avLst/>
          </a:prstGeom>
          <a:noFill/>
        </p:spPr>
        <p:txBody>
          <a:bodyPr wrap="square" rtlCol="0">
            <a:spAutoFit/>
          </a:bodyPr>
          <a:lstStyle/>
          <a:p>
            <a:r>
              <a:rPr lang="it-IT"/>
              <a:t>Email</a:t>
            </a:r>
          </a:p>
          <a:p>
            <a:endParaRPr lang="it-IT"/>
          </a:p>
          <a:p>
            <a:r>
              <a:rPr lang="it-IT"/>
              <a:t>Password</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506608" y="4047979"/>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ACCEDI</a:t>
            </a:r>
          </a:p>
        </p:txBody>
      </p:sp>
      <p:sp>
        <p:nvSpPr>
          <p:cNvPr id="4" name="Rectangle 3">
            <a:extLst>
              <a:ext uri="{FF2B5EF4-FFF2-40B4-BE49-F238E27FC236}">
                <a16:creationId xmlns:a16="http://schemas.microsoft.com/office/drawing/2014/main" id="{70D32615-E3D7-4B0E-8FC0-98D06FDF13A5}"/>
              </a:ext>
            </a:extLst>
          </p:cNvPr>
          <p:cNvSpPr/>
          <p:nvPr/>
        </p:nvSpPr>
        <p:spPr>
          <a:xfrm>
            <a:off x="4414352" y="250567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414352" y="307398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5" name="TextBox 4">
            <a:hlinkClick r:id="rId2" action="ppaction://hlinksldjump"/>
            <a:extLst>
              <a:ext uri="{FF2B5EF4-FFF2-40B4-BE49-F238E27FC236}">
                <a16:creationId xmlns:a16="http://schemas.microsoft.com/office/drawing/2014/main" id="{1EA11C5F-0B9A-4491-BA5A-70AA52EFE850}"/>
              </a:ext>
            </a:extLst>
          </p:cNvPr>
          <p:cNvSpPr txBox="1"/>
          <p:nvPr/>
        </p:nvSpPr>
        <p:spPr>
          <a:xfrm>
            <a:off x="5606868" y="4683899"/>
            <a:ext cx="1172308" cy="369332"/>
          </a:xfrm>
          <a:prstGeom prst="rect">
            <a:avLst/>
          </a:prstGeom>
          <a:noFill/>
        </p:spPr>
        <p:txBody>
          <a:bodyPr wrap="square" rtlCol="0">
            <a:spAutoFit/>
          </a:bodyPr>
          <a:lstStyle/>
          <a:p>
            <a:r>
              <a:rPr lang="it-IT"/>
              <a:t>Registrati</a:t>
            </a:r>
          </a:p>
        </p:txBody>
      </p:sp>
    </p:spTree>
    <p:extLst>
      <p:ext uri="{BB962C8B-B14F-4D97-AF65-F5344CB8AC3E}">
        <p14:creationId xmlns:p14="http://schemas.microsoft.com/office/powerpoint/2010/main" val="164829823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2003748483"/>
              </p:ext>
            </p:extLst>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dirty="0"/>
              <a:t>Specie</a:t>
            </a:r>
          </a:p>
          <a:p>
            <a:endParaRPr lang="it-IT" dirty="0"/>
          </a:p>
          <a:p>
            <a:r>
              <a:rPr lang="it-IT" dirty="0"/>
              <a:t>Luogo ritrovamento</a:t>
            </a:r>
          </a:p>
          <a:p>
            <a:endParaRPr lang="it-IT" dirty="0"/>
          </a:p>
          <a:p>
            <a:r>
              <a:rPr lang="it-IT" dirty="0"/>
              <a:t>Data ritrovamento</a:t>
            </a:r>
          </a:p>
          <a:p>
            <a:endParaRPr lang="it-IT" dirty="0"/>
          </a:p>
          <a:p>
            <a:r>
              <a:rPr lang="it-IT" dirty="0"/>
              <a:t>Età</a:t>
            </a:r>
          </a:p>
          <a:p>
            <a:endParaRPr lang="it-IT" dirty="0"/>
          </a:p>
          <a:p>
            <a:r>
              <a:rPr lang="it-IT" dirty="0"/>
              <a:t>Caratteristiche fisiche</a:t>
            </a:r>
          </a:p>
          <a:p>
            <a:endParaRPr lang="it-IT" dirty="0"/>
          </a:p>
          <a:p>
            <a:r>
              <a:rPr lang="it-IT" dirty="0"/>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8448ABFE-AC34-4FFE-AFD3-081EBB544729}"/>
              </a:ext>
            </a:extLst>
          </p:cNvPr>
          <p:cNvSpPr/>
          <p:nvPr/>
        </p:nvSpPr>
        <p:spPr>
          <a:xfrm>
            <a:off x="6621792" y="1183830"/>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19126860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D1A3710C-91A6-4801-8465-2DC75359002B}"/>
              </a:ext>
            </a:extLst>
          </p:cNvPr>
          <p:cNvSpPr/>
          <p:nvPr/>
        </p:nvSpPr>
        <p:spPr>
          <a:xfrm>
            <a:off x="6716287" y="1818154"/>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576746219"/>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err="1">
                <a:solidFill>
                  <a:schemeClr val="bg1"/>
                </a:solidFill>
              </a:rPr>
              <a:t>M.Rossi</a:t>
            </a:r>
            <a:endParaRPr lang="it-IT">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D1A3710C-91A6-4801-8465-2DC75359002B}"/>
              </a:ext>
            </a:extLst>
          </p:cNvPr>
          <p:cNvSpPr/>
          <p:nvPr/>
        </p:nvSpPr>
        <p:spPr>
          <a:xfrm>
            <a:off x="6795958" y="2630952"/>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6085777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D1A3710C-91A6-4801-8465-2DC75359002B}"/>
              </a:ext>
            </a:extLst>
          </p:cNvPr>
          <p:cNvSpPr/>
          <p:nvPr/>
        </p:nvSpPr>
        <p:spPr>
          <a:xfrm>
            <a:off x="6786147" y="3292824"/>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3895148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D1A3710C-91A6-4801-8465-2DC75359002B}"/>
              </a:ext>
            </a:extLst>
          </p:cNvPr>
          <p:cNvSpPr/>
          <p:nvPr/>
        </p:nvSpPr>
        <p:spPr>
          <a:xfrm>
            <a:off x="6857926" y="4037446"/>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14188523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malattie</a:t>
            </a:r>
          </a:p>
        </p:txBody>
      </p:sp>
      <p:sp>
        <p:nvSpPr>
          <p:cNvPr id="19" name="Rettangolo 18">
            <a:hlinkClick r:id="rId7" action="ppaction://hlinksldjump"/>
            <a:extLst>
              <a:ext uri="{FF2B5EF4-FFF2-40B4-BE49-F238E27FC236}">
                <a16:creationId xmlns:a16="http://schemas.microsoft.com/office/drawing/2014/main" id="{D1A3710C-91A6-4801-8465-2DC75359002B}"/>
              </a:ext>
            </a:extLst>
          </p:cNvPr>
          <p:cNvSpPr/>
          <p:nvPr/>
        </p:nvSpPr>
        <p:spPr>
          <a:xfrm>
            <a:off x="6775794" y="4787278"/>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6371165"/>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3970318"/>
          </a:xfrm>
          <a:prstGeom prst="rect">
            <a:avLst/>
          </a:prstGeom>
          <a:noFill/>
        </p:spPr>
        <p:txBody>
          <a:bodyPr wrap="square" rtlCol="0">
            <a:spAutoFit/>
          </a:bodyPr>
          <a:lstStyle/>
          <a:p>
            <a:r>
              <a:rPr lang="it-IT"/>
              <a:t>Specie</a:t>
            </a:r>
          </a:p>
          <a:p>
            <a:endParaRPr lang="it-IT"/>
          </a:p>
          <a:p>
            <a:r>
              <a:rPr lang="it-IT"/>
              <a:t>Luogo ritrovamento</a:t>
            </a:r>
          </a:p>
          <a:p>
            <a:endParaRPr lang="it-IT"/>
          </a:p>
          <a:p>
            <a:r>
              <a:rPr lang="it-IT"/>
              <a:t>Data ritrovamento</a:t>
            </a:r>
          </a:p>
          <a:p>
            <a:endParaRPr lang="it-IT"/>
          </a:p>
          <a:p>
            <a:r>
              <a:rPr lang="it-IT"/>
              <a:t>Età</a:t>
            </a:r>
          </a:p>
          <a:p>
            <a:endParaRPr lang="it-IT"/>
          </a:p>
          <a:p>
            <a:r>
              <a:rPr lang="it-IT"/>
              <a:t>Caratteristiche fisiche</a:t>
            </a:r>
          </a:p>
          <a:p>
            <a:endParaRPr lang="it-IT"/>
          </a:p>
          <a:p>
            <a:r>
              <a:rPr lang="it-IT"/>
              <a:t>Malattie</a:t>
            </a:r>
          </a:p>
        </p:txBody>
      </p:sp>
      <p:sp>
        <p:nvSpPr>
          <p:cNvPr id="25" name="Rectangle 3">
            <a:extLst>
              <a:ext uri="{FF2B5EF4-FFF2-40B4-BE49-F238E27FC236}">
                <a16:creationId xmlns:a16="http://schemas.microsoft.com/office/drawing/2014/main" id="{AA1D62C1-CA8A-4B8B-B8DB-8AE1DB6B0B12}"/>
              </a:ext>
            </a:extLst>
          </p:cNvPr>
          <p:cNvSpPr/>
          <p:nvPr/>
        </p:nvSpPr>
        <p:spPr>
          <a:xfrm>
            <a:off x="5952631" y="267647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16/05/21</a:t>
            </a:r>
          </a:p>
        </p:txBody>
      </p:sp>
      <p:sp>
        <p:nvSpPr>
          <p:cNvPr id="26" name="Rectangle 12">
            <a:extLst>
              <a:ext uri="{FF2B5EF4-FFF2-40B4-BE49-F238E27FC236}">
                <a16:creationId xmlns:a16="http://schemas.microsoft.com/office/drawing/2014/main" id="{5B1DEF56-C1F6-45D8-B590-73A3DAD544C9}"/>
              </a:ext>
            </a:extLst>
          </p:cNvPr>
          <p:cNvSpPr/>
          <p:nvPr/>
        </p:nvSpPr>
        <p:spPr>
          <a:xfrm>
            <a:off x="5952631" y="3383876"/>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7</a:t>
            </a:r>
          </a:p>
        </p:txBody>
      </p:sp>
      <p:sp>
        <p:nvSpPr>
          <p:cNvPr id="27" name="Rectangle 13">
            <a:extLst>
              <a:ext uri="{FF2B5EF4-FFF2-40B4-BE49-F238E27FC236}">
                <a16:creationId xmlns:a16="http://schemas.microsoft.com/office/drawing/2014/main" id="{CE2C3B04-3C67-44F4-BA36-CD6644F4143C}"/>
              </a:ext>
            </a:extLst>
          </p:cNvPr>
          <p:cNvSpPr/>
          <p:nvPr/>
        </p:nvSpPr>
        <p:spPr>
          <a:xfrm>
            <a:off x="5952631" y="187323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41.933714721227915, 12.451009034838204</a:t>
            </a:r>
          </a:p>
        </p:txBody>
      </p:sp>
      <p:sp>
        <p:nvSpPr>
          <p:cNvPr id="29" name="Rectangle 16">
            <a:extLst>
              <a:ext uri="{FF2B5EF4-FFF2-40B4-BE49-F238E27FC236}">
                <a16:creationId xmlns:a16="http://schemas.microsoft.com/office/drawing/2014/main" id="{EEB1E4EA-5A08-49AA-BADC-84BE5426A542}"/>
              </a:ext>
            </a:extLst>
          </p:cNvPr>
          <p:cNvSpPr/>
          <p:nvPr/>
        </p:nvSpPr>
        <p:spPr>
          <a:xfrm>
            <a:off x="5952631" y="1195271"/>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Puzzola</a:t>
            </a:r>
          </a:p>
        </p:txBody>
      </p:sp>
      <p:sp>
        <p:nvSpPr>
          <p:cNvPr id="22" name="Rectangle 6">
            <a:hlinkClick r:id="rId6" action="ppaction://hlinksldjump"/>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32" name="Rectangle 12">
            <a:extLst>
              <a:ext uri="{FF2B5EF4-FFF2-40B4-BE49-F238E27FC236}">
                <a16:creationId xmlns:a16="http://schemas.microsoft.com/office/drawing/2014/main" id="{B943B16E-C397-4BA1-9243-638DE48ABA65}"/>
              </a:ext>
            </a:extLst>
          </p:cNvPr>
          <p:cNvSpPr/>
          <p:nvPr/>
        </p:nvSpPr>
        <p:spPr>
          <a:xfrm>
            <a:off x="5952631" y="3953274"/>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presenta pelo marrone e zanne molto pronunciate</a:t>
            </a:r>
          </a:p>
        </p:txBody>
      </p:sp>
      <p:sp>
        <p:nvSpPr>
          <p:cNvPr id="33" name="Rectangle 12">
            <a:extLst>
              <a:ext uri="{FF2B5EF4-FFF2-40B4-BE49-F238E27FC236}">
                <a16:creationId xmlns:a16="http://schemas.microsoft.com/office/drawing/2014/main" id="{40BD7301-D222-418B-ADC0-780B4CDFF5C5}"/>
              </a:ext>
            </a:extLst>
          </p:cNvPr>
          <p:cNvSpPr/>
          <p:nvPr/>
        </p:nvSpPr>
        <p:spPr>
          <a:xfrm>
            <a:off x="5952631" y="4709162"/>
            <a:ext cx="4446954" cy="6022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non presenta malattie</a:t>
            </a:r>
          </a:p>
        </p:txBody>
      </p:sp>
    </p:spTree>
    <p:extLst>
      <p:ext uri="{BB962C8B-B14F-4D97-AF65-F5344CB8AC3E}">
        <p14:creationId xmlns:p14="http://schemas.microsoft.com/office/powerpoint/2010/main" val="248703302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extLst>
              <p:ext uri="{D42A27DB-BD31-4B8C-83A1-F6EECF244321}">
                <p14:modId xmlns:p14="http://schemas.microsoft.com/office/powerpoint/2010/main" val="758272118"/>
              </p:ext>
            </p:extLst>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2308324"/>
          </a:xfrm>
          <a:prstGeom prst="rect">
            <a:avLst/>
          </a:prstGeom>
          <a:noFill/>
        </p:spPr>
        <p:txBody>
          <a:bodyPr wrap="square" rtlCol="0">
            <a:spAutoFit/>
          </a:bodyPr>
          <a:lstStyle/>
          <a:p>
            <a:r>
              <a:rPr lang="it-IT"/>
              <a:t>Ferite</a:t>
            </a:r>
          </a:p>
          <a:p>
            <a:endParaRPr lang="it-IT"/>
          </a:p>
          <a:p>
            <a:endParaRPr lang="it-IT"/>
          </a:p>
          <a:p>
            <a:r>
              <a:rPr lang="it-IT"/>
              <a:t>Autoctono</a:t>
            </a:r>
          </a:p>
          <a:p>
            <a:endParaRPr lang="it-IT"/>
          </a:p>
          <a:p>
            <a:r>
              <a:rPr lang="it-IT"/>
              <a:t>Recupero possibile</a:t>
            </a:r>
          </a:p>
          <a:p>
            <a:endParaRPr lang="it-IT"/>
          </a:p>
        </p:txBody>
      </p:sp>
      <p:sp>
        <p:nvSpPr>
          <p:cNvPr id="29" name="Rectangle 16">
            <a:extLst>
              <a:ext uri="{FF2B5EF4-FFF2-40B4-BE49-F238E27FC236}">
                <a16:creationId xmlns:a16="http://schemas.microsoft.com/office/drawing/2014/main" id="{EEB1E4EA-5A08-49AA-BADC-84BE5426A542}"/>
              </a:ext>
            </a:extLst>
          </p:cNvPr>
          <p:cNvSpPr/>
          <p:nvPr/>
        </p:nvSpPr>
        <p:spPr>
          <a:xfrm>
            <a:off x="5952631" y="966292"/>
            <a:ext cx="4446954" cy="7325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bg2"/>
                </a:solidFill>
              </a:rPr>
              <a:t>L’animale non presenta ferite</a:t>
            </a:r>
          </a:p>
        </p:txBody>
      </p:sp>
      <p:sp>
        <p:nvSpPr>
          <p:cNvPr id="22" name="Rectangle 6">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extLst>
              <a:ext uri="{FF2B5EF4-FFF2-40B4-BE49-F238E27FC236}">
                <a16:creationId xmlns:a16="http://schemas.microsoft.com/office/drawing/2014/main" id="{CEF510C6-12E7-47B5-A19B-7551AF4CDC9E}"/>
              </a:ext>
            </a:extLst>
          </p:cNvPr>
          <p:cNvSpPr/>
          <p:nvPr/>
        </p:nvSpPr>
        <p:spPr>
          <a:xfrm>
            <a:off x="5952631" y="2004828"/>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24" name="Rectangle 18">
            <a:extLst>
              <a:ext uri="{FF2B5EF4-FFF2-40B4-BE49-F238E27FC236}">
                <a16:creationId xmlns:a16="http://schemas.microsoft.com/office/drawing/2014/main" id="{73E2C4CA-A296-42D8-AAC0-83479690E670}"/>
              </a:ext>
            </a:extLst>
          </p:cNvPr>
          <p:cNvSpPr/>
          <p:nvPr/>
        </p:nvSpPr>
        <p:spPr>
          <a:xfrm>
            <a:off x="8332004" y="1992707"/>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28" name="Rectangle 18">
            <a:extLst>
              <a:ext uri="{FF2B5EF4-FFF2-40B4-BE49-F238E27FC236}">
                <a16:creationId xmlns:a16="http://schemas.microsoft.com/office/drawing/2014/main" id="{CC18C5BD-0F5A-432E-BE6F-4F174A227390}"/>
              </a:ext>
            </a:extLst>
          </p:cNvPr>
          <p:cNvSpPr/>
          <p:nvPr/>
        </p:nvSpPr>
        <p:spPr>
          <a:xfrm>
            <a:off x="5952631" y="2718001"/>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30" name="Rectangle 18">
            <a:extLst>
              <a:ext uri="{FF2B5EF4-FFF2-40B4-BE49-F238E27FC236}">
                <a16:creationId xmlns:a16="http://schemas.microsoft.com/office/drawing/2014/main" id="{607321D9-9A70-4361-B6FF-442308D9B5F6}"/>
              </a:ext>
            </a:extLst>
          </p:cNvPr>
          <p:cNvSpPr/>
          <p:nvPr/>
        </p:nvSpPr>
        <p:spPr>
          <a:xfrm>
            <a:off x="8332004" y="2718000"/>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31" name="Rectangle 8">
            <a:extLst>
              <a:ext uri="{FF2B5EF4-FFF2-40B4-BE49-F238E27FC236}">
                <a16:creationId xmlns:a16="http://schemas.microsoft.com/office/drawing/2014/main" id="{127583FF-214F-4A75-873F-D15F72D7CF87}"/>
              </a:ext>
            </a:extLst>
          </p:cNvPr>
          <p:cNvSpPr/>
          <p:nvPr/>
        </p:nvSpPr>
        <p:spPr>
          <a:xfrm>
            <a:off x="4085854" y="4569440"/>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foto</a:t>
            </a:r>
          </a:p>
        </p:txBody>
      </p:sp>
      <p:sp>
        <p:nvSpPr>
          <p:cNvPr id="34" name="Rectangle 8">
            <a:extLst>
              <a:ext uri="{FF2B5EF4-FFF2-40B4-BE49-F238E27FC236}">
                <a16:creationId xmlns:a16="http://schemas.microsoft.com/office/drawing/2014/main" id="{35D15F10-1C37-4D99-BBA8-FE8A78AE3A77}"/>
              </a:ext>
            </a:extLst>
          </p:cNvPr>
          <p:cNvSpPr/>
          <p:nvPr/>
        </p:nvSpPr>
        <p:spPr>
          <a:xfrm>
            <a:off x="7503048" y="4569439"/>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Salva</a:t>
            </a:r>
          </a:p>
        </p:txBody>
      </p:sp>
      <p:sp>
        <p:nvSpPr>
          <p:cNvPr id="25" name="Rettangolo 24">
            <a:hlinkClick r:id="rId6" action="ppaction://hlinksldjump"/>
            <a:extLst>
              <a:ext uri="{FF2B5EF4-FFF2-40B4-BE49-F238E27FC236}">
                <a16:creationId xmlns:a16="http://schemas.microsoft.com/office/drawing/2014/main" id="{71DA4F61-616A-4AB2-B8A1-C72801EB32F6}"/>
              </a:ext>
            </a:extLst>
          </p:cNvPr>
          <p:cNvSpPr/>
          <p:nvPr/>
        </p:nvSpPr>
        <p:spPr>
          <a:xfrm>
            <a:off x="6568439" y="1109519"/>
            <a:ext cx="3012172"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64637590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2308324"/>
          </a:xfrm>
          <a:prstGeom prst="rect">
            <a:avLst/>
          </a:prstGeom>
          <a:noFill/>
        </p:spPr>
        <p:txBody>
          <a:bodyPr wrap="square" rtlCol="0">
            <a:spAutoFit/>
          </a:bodyPr>
          <a:lstStyle/>
          <a:p>
            <a:r>
              <a:rPr lang="it-IT"/>
              <a:t>Ferite</a:t>
            </a:r>
          </a:p>
          <a:p>
            <a:endParaRPr lang="it-IT"/>
          </a:p>
          <a:p>
            <a:endParaRPr lang="it-IT"/>
          </a:p>
          <a:p>
            <a:r>
              <a:rPr lang="it-IT"/>
              <a:t>Autoctono</a:t>
            </a:r>
          </a:p>
          <a:p>
            <a:endParaRPr lang="it-IT"/>
          </a:p>
          <a:p>
            <a:r>
              <a:rPr lang="it-IT"/>
              <a:t>Recupero possibile</a:t>
            </a:r>
          </a:p>
          <a:p>
            <a:endParaRPr lang="it-IT"/>
          </a:p>
        </p:txBody>
      </p:sp>
      <p:sp>
        <p:nvSpPr>
          <p:cNvPr id="29" name="Rectangle 16">
            <a:extLst>
              <a:ext uri="{FF2B5EF4-FFF2-40B4-BE49-F238E27FC236}">
                <a16:creationId xmlns:a16="http://schemas.microsoft.com/office/drawing/2014/main" id="{EEB1E4EA-5A08-49AA-BADC-84BE5426A542}"/>
              </a:ext>
            </a:extLst>
          </p:cNvPr>
          <p:cNvSpPr/>
          <p:nvPr/>
        </p:nvSpPr>
        <p:spPr>
          <a:xfrm>
            <a:off x="5952631" y="966292"/>
            <a:ext cx="4446954" cy="7325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non presenta ferite</a:t>
            </a:r>
          </a:p>
        </p:txBody>
      </p:sp>
      <p:sp>
        <p:nvSpPr>
          <p:cNvPr id="22" name="Rectangle 6">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extLst>
              <a:ext uri="{FF2B5EF4-FFF2-40B4-BE49-F238E27FC236}">
                <a16:creationId xmlns:a16="http://schemas.microsoft.com/office/drawing/2014/main" id="{CEF510C6-12E7-47B5-A19B-7551AF4CDC9E}"/>
              </a:ext>
            </a:extLst>
          </p:cNvPr>
          <p:cNvSpPr/>
          <p:nvPr/>
        </p:nvSpPr>
        <p:spPr>
          <a:xfrm>
            <a:off x="5952631" y="2004828"/>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24" name="Rectangle 18">
            <a:extLst>
              <a:ext uri="{FF2B5EF4-FFF2-40B4-BE49-F238E27FC236}">
                <a16:creationId xmlns:a16="http://schemas.microsoft.com/office/drawing/2014/main" id="{73E2C4CA-A296-42D8-AAC0-83479690E670}"/>
              </a:ext>
            </a:extLst>
          </p:cNvPr>
          <p:cNvSpPr/>
          <p:nvPr/>
        </p:nvSpPr>
        <p:spPr>
          <a:xfrm>
            <a:off x="8332004" y="1992707"/>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28" name="Rectangle 18">
            <a:extLst>
              <a:ext uri="{FF2B5EF4-FFF2-40B4-BE49-F238E27FC236}">
                <a16:creationId xmlns:a16="http://schemas.microsoft.com/office/drawing/2014/main" id="{CC18C5BD-0F5A-432E-BE6F-4F174A227390}"/>
              </a:ext>
            </a:extLst>
          </p:cNvPr>
          <p:cNvSpPr/>
          <p:nvPr/>
        </p:nvSpPr>
        <p:spPr>
          <a:xfrm>
            <a:off x="5952631" y="2718001"/>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30" name="Rectangle 18">
            <a:extLst>
              <a:ext uri="{FF2B5EF4-FFF2-40B4-BE49-F238E27FC236}">
                <a16:creationId xmlns:a16="http://schemas.microsoft.com/office/drawing/2014/main" id="{607321D9-9A70-4361-B6FF-442308D9B5F6}"/>
              </a:ext>
            </a:extLst>
          </p:cNvPr>
          <p:cNvSpPr/>
          <p:nvPr/>
        </p:nvSpPr>
        <p:spPr>
          <a:xfrm>
            <a:off x="8332004" y="2718000"/>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31" name="Rectangle 8">
            <a:extLst>
              <a:ext uri="{FF2B5EF4-FFF2-40B4-BE49-F238E27FC236}">
                <a16:creationId xmlns:a16="http://schemas.microsoft.com/office/drawing/2014/main" id="{127583FF-214F-4A75-873F-D15F72D7CF87}"/>
              </a:ext>
            </a:extLst>
          </p:cNvPr>
          <p:cNvSpPr/>
          <p:nvPr/>
        </p:nvSpPr>
        <p:spPr>
          <a:xfrm>
            <a:off x="4085854" y="4569440"/>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foto</a:t>
            </a:r>
          </a:p>
        </p:txBody>
      </p:sp>
      <p:sp>
        <p:nvSpPr>
          <p:cNvPr id="34" name="Rectangle 8">
            <a:extLst>
              <a:ext uri="{FF2B5EF4-FFF2-40B4-BE49-F238E27FC236}">
                <a16:creationId xmlns:a16="http://schemas.microsoft.com/office/drawing/2014/main" id="{35D15F10-1C37-4D99-BBA8-FE8A78AE3A77}"/>
              </a:ext>
            </a:extLst>
          </p:cNvPr>
          <p:cNvSpPr/>
          <p:nvPr/>
        </p:nvSpPr>
        <p:spPr>
          <a:xfrm>
            <a:off x="7503048" y="4569439"/>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Salva</a:t>
            </a:r>
          </a:p>
        </p:txBody>
      </p:sp>
      <p:sp>
        <p:nvSpPr>
          <p:cNvPr id="25" name="Rettangolo 24">
            <a:hlinkClick r:id="rId6" action="ppaction://hlinksldjump"/>
            <a:extLst>
              <a:ext uri="{FF2B5EF4-FFF2-40B4-BE49-F238E27FC236}">
                <a16:creationId xmlns:a16="http://schemas.microsoft.com/office/drawing/2014/main" id="{71DA4F61-616A-4AB2-B8A1-C72801EB32F6}"/>
              </a:ext>
            </a:extLst>
          </p:cNvPr>
          <p:cNvSpPr/>
          <p:nvPr/>
        </p:nvSpPr>
        <p:spPr>
          <a:xfrm>
            <a:off x="5933786" y="1947180"/>
            <a:ext cx="2120600"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162630306"/>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2308324"/>
          </a:xfrm>
          <a:prstGeom prst="rect">
            <a:avLst/>
          </a:prstGeom>
          <a:noFill/>
        </p:spPr>
        <p:txBody>
          <a:bodyPr wrap="square" rtlCol="0">
            <a:spAutoFit/>
          </a:bodyPr>
          <a:lstStyle/>
          <a:p>
            <a:r>
              <a:rPr lang="it-IT"/>
              <a:t>Ferite</a:t>
            </a:r>
          </a:p>
          <a:p>
            <a:endParaRPr lang="it-IT"/>
          </a:p>
          <a:p>
            <a:endParaRPr lang="it-IT"/>
          </a:p>
          <a:p>
            <a:r>
              <a:rPr lang="it-IT"/>
              <a:t>Autoctono</a:t>
            </a:r>
          </a:p>
          <a:p>
            <a:endParaRPr lang="it-IT"/>
          </a:p>
          <a:p>
            <a:r>
              <a:rPr lang="it-IT"/>
              <a:t>Recupero possibile</a:t>
            </a:r>
          </a:p>
          <a:p>
            <a:endParaRPr lang="it-IT"/>
          </a:p>
        </p:txBody>
      </p:sp>
      <p:sp>
        <p:nvSpPr>
          <p:cNvPr id="29" name="Rectangle 16">
            <a:extLst>
              <a:ext uri="{FF2B5EF4-FFF2-40B4-BE49-F238E27FC236}">
                <a16:creationId xmlns:a16="http://schemas.microsoft.com/office/drawing/2014/main" id="{EEB1E4EA-5A08-49AA-BADC-84BE5426A542}"/>
              </a:ext>
            </a:extLst>
          </p:cNvPr>
          <p:cNvSpPr/>
          <p:nvPr/>
        </p:nvSpPr>
        <p:spPr>
          <a:xfrm>
            <a:off x="5952631" y="966292"/>
            <a:ext cx="4446954" cy="7325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non presenta ferite</a:t>
            </a:r>
          </a:p>
        </p:txBody>
      </p:sp>
      <p:sp>
        <p:nvSpPr>
          <p:cNvPr id="22" name="Rectangle 6">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extLst>
              <a:ext uri="{FF2B5EF4-FFF2-40B4-BE49-F238E27FC236}">
                <a16:creationId xmlns:a16="http://schemas.microsoft.com/office/drawing/2014/main" id="{CEF510C6-12E7-47B5-A19B-7551AF4CDC9E}"/>
              </a:ext>
            </a:extLst>
          </p:cNvPr>
          <p:cNvSpPr/>
          <p:nvPr/>
        </p:nvSpPr>
        <p:spPr>
          <a:xfrm>
            <a:off x="5952631" y="2004828"/>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24" name="Rectangle 18">
            <a:extLst>
              <a:ext uri="{FF2B5EF4-FFF2-40B4-BE49-F238E27FC236}">
                <a16:creationId xmlns:a16="http://schemas.microsoft.com/office/drawing/2014/main" id="{73E2C4CA-A296-42D8-AAC0-83479690E670}"/>
              </a:ext>
            </a:extLst>
          </p:cNvPr>
          <p:cNvSpPr/>
          <p:nvPr/>
        </p:nvSpPr>
        <p:spPr>
          <a:xfrm>
            <a:off x="8332004" y="1992707"/>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28" name="Rectangle 18">
            <a:extLst>
              <a:ext uri="{FF2B5EF4-FFF2-40B4-BE49-F238E27FC236}">
                <a16:creationId xmlns:a16="http://schemas.microsoft.com/office/drawing/2014/main" id="{CC18C5BD-0F5A-432E-BE6F-4F174A227390}"/>
              </a:ext>
            </a:extLst>
          </p:cNvPr>
          <p:cNvSpPr/>
          <p:nvPr/>
        </p:nvSpPr>
        <p:spPr>
          <a:xfrm>
            <a:off x="5952631" y="2718001"/>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30" name="Rectangle 18">
            <a:extLst>
              <a:ext uri="{FF2B5EF4-FFF2-40B4-BE49-F238E27FC236}">
                <a16:creationId xmlns:a16="http://schemas.microsoft.com/office/drawing/2014/main" id="{607321D9-9A70-4361-B6FF-442308D9B5F6}"/>
              </a:ext>
            </a:extLst>
          </p:cNvPr>
          <p:cNvSpPr/>
          <p:nvPr/>
        </p:nvSpPr>
        <p:spPr>
          <a:xfrm>
            <a:off x="8332004" y="2718000"/>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31" name="Rectangle 8">
            <a:extLst>
              <a:ext uri="{FF2B5EF4-FFF2-40B4-BE49-F238E27FC236}">
                <a16:creationId xmlns:a16="http://schemas.microsoft.com/office/drawing/2014/main" id="{127583FF-214F-4A75-873F-D15F72D7CF87}"/>
              </a:ext>
            </a:extLst>
          </p:cNvPr>
          <p:cNvSpPr/>
          <p:nvPr/>
        </p:nvSpPr>
        <p:spPr>
          <a:xfrm>
            <a:off x="4085854" y="4569440"/>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foto</a:t>
            </a:r>
          </a:p>
        </p:txBody>
      </p:sp>
      <p:sp>
        <p:nvSpPr>
          <p:cNvPr id="34" name="Rectangle 8">
            <a:extLst>
              <a:ext uri="{FF2B5EF4-FFF2-40B4-BE49-F238E27FC236}">
                <a16:creationId xmlns:a16="http://schemas.microsoft.com/office/drawing/2014/main" id="{35D15F10-1C37-4D99-BBA8-FE8A78AE3A77}"/>
              </a:ext>
            </a:extLst>
          </p:cNvPr>
          <p:cNvSpPr/>
          <p:nvPr/>
        </p:nvSpPr>
        <p:spPr>
          <a:xfrm>
            <a:off x="7503048" y="4569439"/>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Salva</a:t>
            </a:r>
          </a:p>
        </p:txBody>
      </p:sp>
      <p:sp>
        <p:nvSpPr>
          <p:cNvPr id="25" name="Rettangolo 24">
            <a:hlinkClick r:id="rId6" action="ppaction://hlinksldjump"/>
            <a:extLst>
              <a:ext uri="{FF2B5EF4-FFF2-40B4-BE49-F238E27FC236}">
                <a16:creationId xmlns:a16="http://schemas.microsoft.com/office/drawing/2014/main" id="{71DA4F61-616A-4AB2-B8A1-C72801EB32F6}"/>
              </a:ext>
            </a:extLst>
          </p:cNvPr>
          <p:cNvSpPr/>
          <p:nvPr/>
        </p:nvSpPr>
        <p:spPr>
          <a:xfrm>
            <a:off x="5947476" y="2658398"/>
            <a:ext cx="2120600"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Segno di moltiplicazione 2">
            <a:extLst>
              <a:ext uri="{FF2B5EF4-FFF2-40B4-BE49-F238E27FC236}">
                <a16:creationId xmlns:a16="http://schemas.microsoft.com/office/drawing/2014/main" id="{6B16DC2B-0953-4FF8-85E7-B97DDE5AFC9C}"/>
              </a:ext>
            </a:extLst>
          </p:cNvPr>
          <p:cNvSpPr/>
          <p:nvPr/>
        </p:nvSpPr>
        <p:spPr>
          <a:xfrm>
            <a:off x="5464498" y="1962881"/>
            <a:ext cx="3055301" cy="446065"/>
          </a:xfrm>
          <a:prstGeom prst="mathMultiply">
            <a:avLst/>
          </a:prstGeom>
          <a:solidFill>
            <a:srgbClr val="4472C4">
              <a:alpha val="32941"/>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32599790"/>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421429" y="2000738"/>
            <a:ext cx="8049846" cy="254879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3141785" y="2505670"/>
            <a:ext cx="1109785" cy="923330"/>
          </a:xfrm>
          <a:prstGeom prst="rect">
            <a:avLst/>
          </a:prstGeom>
          <a:noFill/>
        </p:spPr>
        <p:txBody>
          <a:bodyPr wrap="square" rtlCol="0">
            <a:spAutoFit/>
          </a:bodyPr>
          <a:lstStyle/>
          <a:p>
            <a:r>
              <a:rPr lang="it-IT"/>
              <a:t>Email</a:t>
            </a:r>
          </a:p>
          <a:p>
            <a:endParaRPr lang="it-IT"/>
          </a:p>
          <a:p>
            <a:r>
              <a:rPr lang="it-IT"/>
              <a:t>Password</a:t>
            </a:r>
          </a:p>
        </p:txBody>
      </p:sp>
      <p:sp>
        <p:nvSpPr>
          <p:cNvPr id="9" name="Rectangle 8">
            <a:extLst>
              <a:ext uri="{FF2B5EF4-FFF2-40B4-BE49-F238E27FC236}">
                <a16:creationId xmlns:a16="http://schemas.microsoft.com/office/drawing/2014/main" id="{7DA3DFC4-FF53-4EEE-B1FC-3817534D39FC}"/>
              </a:ext>
            </a:extLst>
          </p:cNvPr>
          <p:cNvSpPr/>
          <p:nvPr/>
        </p:nvSpPr>
        <p:spPr>
          <a:xfrm>
            <a:off x="5506608" y="4047979"/>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ACCEDI</a:t>
            </a:r>
          </a:p>
        </p:txBody>
      </p:sp>
      <p:sp>
        <p:nvSpPr>
          <p:cNvPr id="4" name="Rectangle 3">
            <a:extLst>
              <a:ext uri="{FF2B5EF4-FFF2-40B4-BE49-F238E27FC236}">
                <a16:creationId xmlns:a16="http://schemas.microsoft.com/office/drawing/2014/main" id="{70D32615-E3D7-4B0E-8FC0-98D06FDF13A5}"/>
              </a:ext>
            </a:extLst>
          </p:cNvPr>
          <p:cNvSpPr/>
          <p:nvPr/>
        </p:nvSpPr>
        <p:spPr>
          <a:xfrm>
            <a:off x="4414352" y="2505670"/>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414352" y="307398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5" name="TextBox 4">
            <a:hlinkClick r:id="rId2" action="ppaction://hlinksldjump"/>
            <a:extLst>
              <a:ext uri="{FF2B5EF4-FFF2-40B4-BE49-F238E27FC236}">
                <a16:creationId xmlns:a16="http://schemas.microsoft.com/office/drawing/2014/main" id="{1EA11C5F-0B9A-4491-BA5A-70AA52EFE850}"/>
              </a:ext>
            </a:extLst>
          </p:cNvPr>
          <p:cNvSpPr txBox="1"/>
          <p:nvPr/>
        </p:nvSpPr>
        <p:spPr>
          <a:xfrm>
            <a:off x="5606868" y="4683899"/>
            <a:ext cx="1172308" cy="369332"/>
          </a:xfrm>
          <a:prstGeom prst="rect">
            <a:avLst/>
          </a:prstGeom>
          <a:noFill/>
        </p:spPr>
        <p:txBody>
          <a:bodyPr wrap="square" rtlCol="0">
            <a:spAutoFit/>
          </a:bodyPr>
          <a:lstStyle/>
          <a:p>
            <a:r>
              <a:rPr lang="it-IT"/>
              <a:t>Registrati</a:t>
            </a:r>
          </a:p>
        </p:txBody>
      </p:sp>
      <p:sp>
        <p:nvSpPr>
          <p:cNvPr id="14" name="Speech Bubble: Rectangle 13">
            <a:extLst>
              <a:ext uri="{FF2B5EF4-FFF2-40B4-BE49-F238E27FC236}">
                <a16:creationId xmlns:a16="http://schemas.microsoft.com/office/drawing/2014/main" id="{ACCBB2A5-9947-4786-9590-0ED63356710D}"/>
              </a:ext>
            </a:extLst>
          </p:cNvPr>
          <p:cNvSpPr/>
          <p:nvPr/>
        </p:nvSpPr>
        <p:spPr>
          <a:xfrm>
            <a:off x="3740137" y="2779981"/>
            <a:ext cx="1535053" cy="1511342"/>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TextBox 5">
            <a:extLst>
              <a:ext uri="{FF2B5EF4-FFF2-40B4-BE49-F238E27FC236}">
                <a16:creationId xmlns:a16="http://schemas.microsoft.com/office/drawing/2014/main" id="{642C0A3B-DC0E-4594-8F49-A6B9A4824A50}"/>
              </a:ext>
            </a:extLst>
          </p:cNvPr>
          <p:cNvSpPr txBox="1"/>
          <p:nvPr/>
        </p:nvSpPr>
        <p:spPr>
          <a:xfrm>
            <a:off x="3704019" y="2840739"/>
            <a:ext cx="1535053" cy="307777"/>
          </a:xfrm>
          <a:prstGeom prst="rect">
            <a:avLst/>
          </a:prstGeom>
          <a:noFill/>
        </p:spPr>
        <p:txBody>
          <a:bodyPr wrap="square" rtlCol="0">
            <a:spAutoFit/>
          </a:bodyPr>
          <a:lstStyle/>
          <a:p>
            <a:r>
              <a:rPr lang="it-IT" sz="1400">
                <a:hlinkClick r:id="rId5" action="ppaction://hlinksldjump"/>
              </a:rPr>
              <a:t>Credenziali errate</a:t>
            </a:r>
            <a:endParaRPr lang="it-IT" sz="1400"/>
          </a:p>
        </p:txBody>
      </p:sp>
      <p:sp>
        <p:nvSpPr>
          <p:cNvPr id="15" name="TextBox 14">
            <a:extLst>
              <a:ext uri="{FF2B5EF4-FFF2-40B4-BE49-F238E27FC236}">
                <a16:creationId xmlns:a16="http://schemas.microsoft.com/office/drawing/2014/main" id="{78EF6636-C08C-485A-8412-8526598E82A3}"/>
              </a:ext>
            </a:extLst>
          </p:cNvPr>
          <p:cNvSpPr txBox="1"/>
          <p:nvPr/>
        </p:nvSpPr>
        <p:spPr>
          <a:xfrm>
            <a:off x="3696677" y="3177807"/>
            <a:ext cx="1707661" cy="523220"/>
          </a:xfrm>
          <a:prstGeom prst="rect">
            <a:avLst/>
          </a:prstGeom>
          <a:noFill/>
        </p:spPr>
        <p:txBody>
          <a:bodyPr wrap="square" rtlCol="0">
            <a:spAutoFit/>
          </a:bodyPr>
          <a:lstStyle/>
          <a:p>
            <a:r>
              <a:rPr lang="it-IT" sz="1400">
                <a:hlinkClick r:id="rId6" action="ppaction://hlinksldjump"/>
              </a:rPr>
              <a:t>Credenziali corrette Volontario</a:t>
            </a:r>
            <a:endParaRPr lang="it-IT" sz="1400"/>
          </a:p>
        </p:txBody>
      </p:sp>
      <p:sp>
        <p:nvSpPr>
          <p:cNvPr id="17" name="TextBox 16">
            <a:extLst>
              <a:ext uri="{FF2B5EF4-FFF2-40B4-BE49-F238E27FC236}">
                <a16:creationId xmlns:a16="http://schemas.microsoft.com/office/drawing/2014/main" id="{5690C762-F15B-4E3A-BF70-97304AE4440B}"/>
              </a:ext>
            </a:extLst>
          </p:cNvPr>
          <p:cNvSpPr txBox="1"/>
          <p:nvPr/>
        </p:nvSpPr>
        <p:spPr>
          <a:xfrm>
            <a:off x="3696677" y="3712979"/>
            <a:ext cx="1707661" cy="523220"/>
          </a:xfrm>
          <a:prstGeom prst="rect">
            <a:avLst/>
          </a:prstGeom>
          <a:noFill/>
        </p:spPr>
        <p:txBody>
          <a:bodyPr wrap="square" rtlCol="0">
            <a:spAutoFit/>
          </a:bodyPr>
          <a:lstStyle/>
          <a:p>
            <a:r>
              <a:rPr lang="it-IT" sz="1400">
                <a:hlinkClick r:id="rId7" action="ppaction://hlinksldjump"/>
              </a:rPr>
              <a:t>Credenziali corrette Forze dell’ordine</a:t>
            </a:r>
            <a:endParaRPr lang="it-IT" sz="1400"/>
          </a:p>
        </p:txBody>
      </p:sp>
    </p:spTree>
    <p:extLst>
      <p:ext uri="{BB962C8B-B14F-4D97-AF65-F5344CB8AC3E}">
        <p14:creationId xmlns:p14="http://schemas.microsoft.com/office/powerpoint/2010/main" val="152086757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5" action="ppaction://hlinksldjump"/>
            <a:extLst>
              <a:ext uri="{FF2B5EF4-FFF2-40B4-BE49-F238E27FC236}">
                <a16:creationId xmlns:a16="http://schemas.microsoft.com/office/drawing/2014/main" id="{7C0DE682-EF2B-41B1-8674-1EC7A761B5F9}"/>
              </a:ext>
            </a:extLst>
          </p:cNvPr>
          <p:cNvSpPr txBox="1"/>
          <p:nvPr/>
        </p:nvSpPr>
        <p:spPr>
          <a:xfrm>
            <a:off x="10906812" y="137162"/>
            <a:ext cx="957062" cy="369332"/>
          </a:xfrm>
          <a:prstGeom prst="rect">
            <a:avLst/>
          </a:prstGeom>
          <a:noFill/>
        </p:spPr>
        <p:txBody>
          <a:bodyPr wrap="square" rtlCol="0">
            <a:spAutoFit/>
          </a:bodyPr>
          <a:lstStyle/>
          <a:p>
            <a:r>
              <a:rPr lang="it-IT" dirty="0" err="1">
                <a:solidFill>
                  <a:schemeClr val="bg1"/>
                </a:solidFill>
              </a:rPr>
              <a:t>M.Rossi</a:t>
            </a:r>
            <a:endParaRPr lang="it-IT" dirty="0">
              <a:solidFill>
                <a:schemeClr val="bg1"/>
              </a:solidFill>
            </a:endParaRPr>
          </a:p>
        </p:txBody>
      </p:sp>
      <p:graphicFrame>
        <p:nvGraphicFramePr>
          <p:cNvPr id="2" name="Tabella 2">
            <a:extLst>
              <a:ext uri="{FF2B5EF4-FFF2-40B4-BE49-F238E27FC236}">
                <a16:creationId xmlns:a16="http://schemas.microsoft.com/office/drawing/2014/main" id="{754AA55E-D569-4984-AD3A-654C3B95768C}"/>
              </a:ext>
            </a:extLst>
          </p:cNvPr>
          <p:cNvGraphicFramePr>
            <a:graphicFrameLocks noGrp="1"/>
          </p:cNvGraphicFramePr>
          <p:nvPr/>
        </p:nvGraphicFramePr>
        <p:xfrm>
          <a:off x="5475" y="568604"/>
          <a:ext cx="2997724" cy="4583029"/>
        </p:xfrm>
        <a:graphic>
          <a:graphicData uri="http://schemas.openxmlformats.org/drawingml/2006/table">
            <a:tbl>
              <a:tblPr firstRow="1" bandRow="1">
                <a:tableStyleId>{5C22544A-7EE6-4342-B048-85BDC9FD1C3A}</a:tableStyleId>
              </a:tblPr>
              <a:tblGrid>
                <a:gridCol w="2997724">
                  <a:extLst>
                    <a:ext uri="{9D8B030D-6E8A-4147-A177-3AD203B41FA5}">
                      <a16:colId xmlns:a16="http://schemas.microsoft.com/office/drawing/2014/main" val="1356906445"/>
                    </a:ext>
                  </a:extLst>
                </a:gridCol>
              </a:tblGrid>
              <a:tr h="416639">
                <a:tc>
                  <a:txBody>
                    <a:bodyPr/>
                    <a:lstStyle/>
                    <a:p>
                      <a:pPr algn="ctr"/>
                      <a:r>
                        <a:rPr lang="it-IT"/>
                        <a:t>Centro 1</a:t>
                      </a:r>
                    </a:p>
                  </a:txBody>
                  <a:tcPr>
                    <a:solidFill>
                      <a:srgbClr val="00701A"/>
                    </a:solidFill>
                  </a:tcPr>
                </a:tc>
                <a:extLst>
                  <a:ext uri="{0D108BD9-81ED-4DB2-BD59-A6C34878D82A}">
                    <a16:rowId xmlns:a16="http://schemas.microsoft.com/office/drawing/2014/main" val="2459855352"/>
                  </a:ext>
                </a:extLst>
              </a:tr>
              <a:tr h="416639">
                <a:tc>
                  <a:txBody>
                    <a:bodyPr/>
                    <a:lstStyle/>
                    <a:p>
                      <a:r>
                        <a:rPr lang="it-IT"/>
                        <a:t>Cinghiale</a:t>
                      </a:r>
                    </a:p>
                  </a:txBody>
                  <a:tcPr>
                    <a:solidFill>
                      <a:srgbClr val="B4A647"/>
                    </a:solidFill>
                  </a:tcPr>
                </a:tc>
                <a:extLst>
                  <a:ext uri="{0D108BD9-81ED-4DB2-BD59-A6C34878D82A}">
                    <a16:rowId xmlns:a16="http://schemas.microsoft.com/office/drawing/2014/main" val="2715700547"/>
                  </a:ext>
                </a:extLst>
              </a:tr>
              <a:tr h="416639">
                <a:tc>
                  <a:txBody>
                    <a:bodyPr/>
                    <a:lstStyle/>
                    <a:p>
                      <a:r>
                        <a:rPr lang="it-IT"/>
                        <a:t>Lupo</a:t>
                      </a:r>
                    </a:p>
                  </a:txBody>
                  <a:tcPr>
                    <a:solidFill>
                      <a:srgbClr val="B4A647"/>
                    </a:solidFill>
                  </a:tcPr>
                </a:tc>
                <a:extLst>
                  <a:ext uri="{0D108BD9-81ED-4DB2-BD59-A6C34878D82A}">
                    <a16:rowId xmlns:a16="http://schemas.microsoft.com/office/drawing/2014/main" val="1073140135"/>
                  </a:ext>
                </a:extLst>
              </a:tr>
              <a:tr h="416639">
                <a:tc>
                  <a:txBody>
                    <a:bodyPr/>
                    <a:lstStyle/>
                    <a:p>
                      <a:r>
                        <a:rPr lang="it-IT"/>
                        <a:t>Orso</a:t>
                      </a:r>
                    </a:p>
                  </a:txBody>
                  <a:tcPr>
                    <a:solidFill>
                      <a:srgbClr val="B4A647"/>
                    </a:solidFill>
                  </a:tcPr>
                </a:tc>
                <a:extLst>
                  <a:ext uri="{0D108BD9-81ED-4DB2-BD59-A6C34878D82A}">
                    <a16:rowId xmlns:a16="http://schemas.microsoft.com/office/drawing/2014/main" val="2513157029"/>
                  </a:ext>
                </a:extLst>
              </a:tr>
              <a:tr h="416639">
                <a:tc>
                  <a:txBody>
                    <a:bodyPr/>
                    <a:lstStyle/>
                    <a:p>
                      <a:r>
                        <a:rPr lang="it-IT"/>
                        <a:t>Volpe</a:t>
                      </a:r>
                    </a:p>
                  </a:txBody>
                  <a:tcPr>
                    <a:solidFill>
                      <a:srgbClr val="B4A647"/>
                    </a:solidFill>
                  </a:tcPr>
                </a:tc>
                <a:extLst>
                  <a:ext uri="{0D108BD9-81ED-4DB2-BD59-A6C34878D82A}">
                    <a16:rowId xmlns:a16="http://schemas.microsoft.com/office/drawing/2014/main" val="1106123023"/>
                  </a:ext>
                </a:extLst>
              </a:tr>
              <a:tr h="416639">
                <a:tc>
                  <a:txBody>
                    <a:bodyPr/>
                    <a:lstStyle/>
                    <a:p>
                      <a:r>
                        <a:rPr lang="it-IT" dirty="0"/>
                        <a:t>Lupo</a:t>
                      </a:r>
                    </a:p>
                  </a:txBody>
                  <a:tcPr>
                    <a:solidFill>
                      <a:srgbClr val="B4A647"/>
                    </a:solidFill>
                  </a:tcPr>
                </a:tc>
                <a:extLst>
                  <a:ext uri="{0D108BD9-81ED-4DB2-BD59-A6C34878D82A}">
                    <a16:rowId xmlns:a16="http://schemas.microsoft.com/office/drawing/2014/main" val="382692949"/>
                  </a:ext>
                </a:extLst>
              </a:tr>
              <a:tr h="416639">
                <a:tc>
                  <a:txBody>
                    <a:bodyPr/>
                    <a:lstStyle/>
                    <a:p>
                      <a:r>
                        <a:rPr lang="it-IT" dirty="0"/>
                        <a:t>Cinghiale</a:t>
                      </a:r>
                    </a:p>
                  </a:txBody>
                  <a:tcPr>
                    <a:solidFill>
                      <a:srgbClr val="B4A647"/>
                    </a:solidFill>
                  </a:tcPr>
                </a:tc>
                <a:extLst>
                  <a:ext uri="{0D108BD9-81ED-4DB2-BD59-A6C34878D82A}">
                    <a16:rowId xmlns:a16="http://schemas.microsoft.com/office/drawing/2014/main" val="3141364272"/>
                  </a:ext>
                </a:extLst>
              </a:tr>
              <a:tr h="416639">
                <a:tc>
                  <a:txBody>
                    <a:bodyPr/>
                    <a:lstStyle/>
                    <a:p>
                      <a:r>
                        <a:rPr lang="it-IT"/>
                        <a:t>Orso</a:t>
                      </a:r>
                    </a:p>
                  </a:txBody>
                  <a:tcPr>
                    <a:solidFill>
                      <a:srgbClr val="B4A647"/>
                    </a:solidFill>
                  </a:tcPr>
                </a:tc>
                <a:extLst>
                  <a:ext uri="{0D108BD9-81ED-4DB2-BD59-A6C34878D82A}">
                    <a16:rowId xmlns:a16="http://schemas.microsoft.com/office/drawing/2014/main" val="1989896239"/>
                  </a:ext>
                </a:extLst>
              </a:tr>
              <a:tr h="416639">
                <a:tc>
                  <a:txBody>
                    <a:bodyPr/>
                    <a:lstStyle/>
                    <a:p>
                      <a:r>
                        <a:rPr lang="it-IT"/>
                        <a:t>Orso</a:t>
                      </a:r>
                    </a:p>
                  </a:txBody>
                  <a:tcPr>
                    <a:solidFill>
                      <a:srgbClr val="B4A647"/>
                    </a:solidFill>
                  </a:tcPr>
                </a:tc>
                <a:extLst>
                  <a:ext uri="{0D108BD9-81ED-4DB2-BD59-A6C34878D82A}">
                    <a16:rowId xmlns:a16="http://schemas.microsoft.com/office/drawing/2014/main" val="2329050287"/>
                  </a:ext>
                </a:extLst>
              </a:tr>
              <a:tr h="416639">
                <a:tc>
                  <a:txBody>
                    <a:bodyPr/>
                    <a:lstStyle/>
                    <a:p>
                      <a:r>
                        <a:rPr lang="it-IT"/>
                        <a:t>Lupo</a:t>
                      </a:r>
                    </a:p>
                  </a:txBody>
                  <a:tcPr>
                    <a:solidFill>
                      <a:srgbClr val="B4A647"/>
                    </a:solidFill>
                  </a:tcPr>
                </a:tc>
                <a:extLst>
                  <a:ext uri="{0D108BD9-81ED-4DB2-BD59-A6C34878D82A}">
                    <a16:rowId xmlns:a16="http://schemas.microsoft.com/office/drawing/2014/main" val="718894524"/>
                  </a:ext>
                </a:extLst>
              </a:tr>
              <a:tr h="416639">
                <a:tc>
                  <a:txBody>
                    <a:bodyPr/>
                    <a:lstStyle/>
                    <a:p>
                      <a:r>
                        <a:rPr lang="it-IT" dirty="0"/>
                        <a:t>Cinghiale</a:t>
                      </a:r>
                    </a:p>
                  </a:txBody>
                  <a:tcPr>
                    <a:solidFill>
                      <a:srgbClr val="B4A647"/>
                    </a:solidFill>
                  </a:tcPr>
                </a:tc>
                <a:extLst>
                  <a:ext uri="{0D108BD9-81ED-4DB2-BD59-A6C34878D82A}">
                    <a16:rowId xmlns:a16="http://schemas.microsoft.com/office/drawing/2014/main" val="1383796042"/>
                  </a:ext>
                </a:extLst>
              </a:tr>
            </a:tbl>
          </a:graphicData>
        </a:graphic>
      </p:graphicFrame>
      <p:sp>
        <p:nvSpPr>
          <p:cNvPr id="18" name="Rectangle 19">
            <a:extLst>
              <a:ext uri="{FF2B5EF4-FFF2-40B4-BE49-F238E27FC236}">
                <a16:creationId xmlns:a16="http://schemas.microsoft.com/office/drawing/2014/main" id="{4FA170A5-60DB-49F3-B680-470BC5B6A11D}"/>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Isosceles Triangle 5">
            <a:extLst>
              <a:ext uri="{FF2B5EF4-FFF2-40B4-BE49-F238E27FC236}">
                <a16:creationId xmlns:a16="http://schemas.microsoft.com/office/drawing/2014/main" id="{5E000A60-116D-45A2-8BF3-FA689AB8366C}"/>
              </a:ext>
            </a:extLst>
          </p:cNvPr>
          <p:cNvSpPr/>
          <p:nvPr/>
        </p:nvSpPr>
        <p:spPr>
          <a:xfrm rot="10800000">
            <a:off x="2536323" y="652356"/>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Rectangle 8">
            <a:extLst>
              <a:ext uri="{FF2B5EF4-FFF2-40B4-BE49-F238E27FC236}">
                <a16:creationId xmlns:a16="http://schemas.microsoft.com/office/drawing/2014/main" id="{7D356C02-4C95-43DD-BB4F-23628D9C9504}"/>
              </a:ext>
            </a:extLst>
          </p:cNvPr>
          <p:cNvSpPr/>
          <p:nvPr/>
        </p:nvSpPr>
        <p:spPr>
          <a:xfrm>
            <a:off x="32850" y="5205505"/>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animale</a:t>
            </a:r>
          </a:p>
        </p:txBody>
      </p:sp>
      <p:sp>
        <p:nvSpPr>
          <p:cNvPr id="20" name="Rectangle 2">
            <a:extLst>
              <a:ext uri="{FF2B5EF4-FFF2-40B4-BE49-F238E27FC236}">
                <a16:creationId xmlns:a16="http://schemas.microsoft.com/office/drawing/2014/main" id="{1A97A70F-2A51-45A7-BAC6-FDFFB1BD0471}"/>
              </a:ext>
            </a:extLst>
          </p:cNvPr>
          <p:cNvSpPr/>
          <p:nvPr/>
        </p:nvSpPr>
        <p:spPr>
          <a:xfrm>
            <a:off x="3470503" y="816614"/>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1">
            <a:extLst>
              <a:ext uri="{FF2B5EF4-FFF2-40B4-BE49-F238E27FC236}">
                <a16:creationId xmlns:a16="http://schemas.microsoft.com/office/drawing/2014/main" id="{91AD897C-A4DC-4F5D-9950-8ADD1389B92B}"/>
              </a:ext>
            </a:extLst>
          </p:cNvPr>
          <p:cNvSpPr txBox="1"/>
          <p:nvPr/>
        </p:nvSpPr>
        <p:spPr>
          <a:xfrm>
            <a:off x="4068259" y="1175400"/>
            <a:ext cx="1567775" cy="2308324"/>
          </a:xfrm>
          <a:prstGeom prst="rect">
            <a:avLst/>
          </a:prstGeom>
          <a:noFill/>
        </p:spPr>
        <p:txBody>
          <a:bodyPr wrap="square" rtlCol="0">
            <a:spAutoFit/>
          </a:bodyPr>
          <a:lstStyle/>
          <a:p>
            <a:r>
              <a:rPr lang="it-IT"/>
              <a:t>Ferite</a:t>
            </a:r>
          </a:p>
          <a:p>
            <a:endParaRPr lang="it-IT"/>
          </a:p>
          <a:p>
            <a:endParaRPr lang="it-IT"/>
          </a:p>
          <a:p>
            <a:r>
              <a:rPr lang="it-IT"/>
              <a:t>Autoctono</a:t>
            </a:r>
          </a:p>
          <a:p>
            <a:endParaRPr lang="it-IT"/>
          </a:p>
          <a:p>
            <a:r>
              <a:rPr lang="it-IT"/>
              <a:t>Recupero possibile</a:t>
            </a:r>
          </a:p>
          <a:p>
            <a:endParaRPr lang="it-IT"/>
          </a:p>
        </p:txBody>
      </p:sp>
      <p:sp>
        <p:nvSpPr>
          <p:cNvPr id="29" name="Rectangle 16">
            <a:extLst>
              <a:ext uri="{FF2B5EF4-FFF2-40B4-BE49-F238E27FC236}">
                <a16:creationId xmlns:a16="http://schemas.microsoft.com/office/drawing/2014/main" id="{EEB1E4EA-5A08-49AA-BADC-84BE5426A542}"/>
              </a:ext>
            </a:extLst>
          </p:cNvPr>
          <p:cNvSpPr/>
          <p:nvPr/>
        </p:nvSpPr>
        <p:spPr>
          <a:xfrm>
            <a:off x="5952631" y="966292"/>
            <a:ext cx="4446954" cy="73252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L’animale non presenta ferite</a:t>
            </a:r>
          </a:p>
        </p:txBody>
      </p:sp>
      <p:sp>
        <p:nvSpPr>
          <p:cNvPr id="22" name="Rectangle 6">
            <a:extLst>
              <a:ext uri="{FF2B5EF4-FFF2-40B4-BE49-F238E27FC236}">
                <a16:creationId xmlns:a16="http://schemas.microsoft.com/office/drawing/2014/main" id="{2E8866C9-76D6-4F8E-ACCA-2E94437DA8FA}"/>
              </a:ext>
            </a:extLst>
          </p:cNvPr>
          <p:cNvSpPr/>
          <p:nvPr/>
        </p:nvSpPr>
        <p:spPr>
          <a:xfrm>
            <a:off x="11385343" y="877356"/>
            <a:ext cx="91687" cy="4513037"/>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9" name="Rectangle 18">
            <a:extLst>
              <a:ext uri="{FF2B5EF4-FFF2-40B4-BE49-F238E27FC236}">
                <a16:creationId xmlns:a16="http://schemas.microsoft.com/office/drawing/2014/main" id="{CEF510C6-12E7-47B5-A19B-7551AF4CDC9E}"/>
              </a:ext>
            </a:extLst>
          </p:cNvPr>
          <p:cNvSpPr/>
          <p:nvPr/>
        </p:nvSpPr>
        <p:spPr>
          <a:xfrm>
            <a:off x="5952631" y="2004828"/>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24" name="Rectangle 18">
            <a:extLst>
              <a:ext uri="{FF2B5EF4-FFF2-40B4-BE49-F238E27FC236}">
                <a16:creationId xmlns:a16="http://schemas.microsoft.com/office/drawing/2014/main" id="{73E2C4CA-A296-42D8-AAC0-83479690E670}"/>
              </a:ext>
            </a:extLst>
          </p:cNvPr>
          <p:cNvSpPr/>
          <p:nvPr/>
        </p:nvSpPr>
        <p:spPr>
          <a:xfrm>
            <a:off x="8332004" y="1992707"/>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28" name="Rectangle 18">
            <a:extLst>
              <a:ext uri="{FF2B5EF4-FFF2-40B4-BE49-F238E27FC236}">
                <a16:creationId xmlns:a16="http://schemas.microsoft.com/office/drawing/2014/main" id="{CC18C5BD-0F5A-432E-BE6F-4F174A227390}"/>
              </a:ext>
            </a:extLst>
          </p:cNvPr>
          <p:cNvSpPr/>
          <p:nvPr/>
        </p:nvSpPr>
        <p:spPr>
          <a:xfrm>
            <a:off x="5952631" y="2718001"/>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Si</a:t>
            </a:r>
          </a:p>
        </p:txBody>
      </p:sp>
      <p:sp>
        <p:nvSpPr>
          <p:cNvPr id="30" name="Rectangle 18">
            <a:extLst>
              <a:ext uri="{FF2B5EF4-FFF2-40B4-BE49-F238E27FC236}">
                <a16:creationId xmlns:a16="http://schemas.microsoft.com/office/drawing/2014/main" id="{607321D9-9A70-4361-B6FF-442308D9B5F6}"/>
              </a:ext>
            </a:extLst>
          </p:cNvPr>
          <p:cNvSpPr/>
          <p:nvPr/>
        </p:nvSpPr>
        <p:spPr>
          <a:xfrm>
            <a:off x="8332004" y="2718000"/>
            <a:ext cx="2062776" cy="355013"/>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No</a:t>
            </a:r>
          </a:p>
        </p:txBody>
      </p:sp>
      <p:sp>
        <p:nvSpPr>
          <p:cNvPr id="31" name="Rectangle 8">
            <a:extLst>
              <a:ext uri="{FF2B5EF4-FFF2-40B4-BE49-F238E27FC236}">
                <a16:creationId xmlns:a16="http://schemas.microsoft.com/office/drawing/2014/main" id="{127583FF-214F-4A75-873F-D15F72D7CF87}"/>
              </a:ext>
            </a:extLst>
          </p:cNvPr>
          <p:cNvSpPr/>
          <p:nvPr/>
        </p:nvSpPr>
        <p:spPr>
          <a:xfrm>
            <a:off x="4085854" y="4569440"/>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Inserisci foto</a:t>
            </a:r>
          </a:p>
        </p:txBody>
      </p:sp>
      <p:sp>
        <p:nvSpPr>
          <p:cNvPr id="34" name="Rectangle 8">
            <a:hlinkClick r:id="rId6" action="ppaction://hlinksldjump"/>
            <a:extLst>
              <a:ext uri="{FF2B5EF4-FFF2-40B4-BE49-F238E27FC236}">
                <a16:creationId xmlns:a16="http://schemas.microsoft.com/office/drawing/2014/main" id="{35D15F10-1C37-4D99-BBA8-FE8A78AE3A77}"/>
              </a:ext>
            </a:extLst>
          </p:cNvPr>
          <p:cNvSpPr/>
          <p:nvPr/>
        </p:nvSpPr>
        <p:spPr>
          <a:xfrm>
            <a:off x="7503048" y="4569439"/>
            <a:ext cx="2949890" cy="517497"/>
          </a:xfrm>
          <a:prstGeom prst="rect">
            <a:avLst/>
          </a:prstGeom>
          <a:solidFill>
            <a:srgbClr val="B4A647"/>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Salva</a:t>
            </a:r>
          </a:p>
        </p:txBody>
      </p:sp>
      <p:sp>
        <p:nvSpPr>
          <p:cNvPr id="25" name="Rettangolo 24">
            <a:hlinkClick r:id="rId7" action="ppaction://hlinksldjump"/>
            <a:extLst>
              <a:ext uri="{FF2B5EF4-FFF2-40B4-BE49-F238E27FC236}">
                <a16:creationId xmlns:a16="http://schemas.microsoft.com/office/drawing/2014/main" id="{71DA4F61-616A-4AB2-B8A1-C72801EB32F6}"/>
              </a:ext>
            </a:extLst>
          </p:cNvPr>
          <p:cNvSpPr/>
          <p:nvPr/>
        </p:nvSpPr>
        <p:spPr>
          <a:xfrm>
            <a:off x="5947476" y="2658398"/>
            <a:ext cx="2120600" cy="4460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Segno di moltiplicazione 2">
            <a:extLst>
              <a:ext uri="{FF2B5EF4-FFF2-40B4-BE49-F238E27FC236}">
                <a16:creationId xmlns:a16="http://schemas.microsoft.com/office/drawing/2014/main" id="{6B16DC2B-0953-4FF8-85E7-B97DDE5AFC9C}"/>
              </a:ext>
            </a:extLst>
          </p:cNvPr>
          <p:cNvSpPr/>
          <p:nvPr/>
        </p:nvSpPr>
        <p:spPr>
          <a:xfrm>
            <a:off x="5464498" y="1962881"/>
            <a:ext cx="3055301" cy="446065"/>
          </a:xfrm>
          <a:prstGeom prst="mathMultiply">
            <a:avLst/>
          </a:prstGeom>
          <a:solidFill>
            <a:srgbClr val="4472C4">
              <a:alpha val="32941"/>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Segno di moltiplicazione 25">
            <a:extLst>
              <a:ext uri="{FF2B5EF4-FFF2-40B4-BE49-F238E27FC236}">
                <a16:creationId xmlns:a16="http://schemas.microsoft.com/office/drawing/2014/main" id="{27E4E4C7-B402-4089-8977-28ED6157C624}"/>
              </a:ext>
            </a:extLst>
          </p:cNvPr>
          <p:cNvSpPr/>
          <p:nvPr/>
        </p:nvSpPr>
        <p:spPr>
          <a:xfrm>
            <a:off x="5446277" y="2673577"/>
            <a:ext cx="3055301" cy="446065"/>
          </a:xfrm>
          <a:prstGeom prst="mathMultiply">
            <a:avLst/>
          </a:prstGeom>
          <a:solidFill>
            <a:srgbClr val="4472C4">
              <a:alpha val="32941"/>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436038448"/>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5"/>
            <a:ext cx="2524539" cy="6330955"/>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hlinkClick r:id="rId4" action="ppaction://hlinksldjump"/>
            <a:extLst>
              <a:ext uri="{FF2B5EF4-FFF2-40B4-BE49-F238E27FC236}">
                <a16:creationId xmlns:a16="http://schemas.microsoft.com/office/drawing/2014/main" id="{4192305A-2226-405A-93C1-71EAA01586A3}"/>
              </a:ext>
            </a:extLst>
          </p:cNvPr>
          <p:cNvSpPr/>
          <p:nvPr/>
        </p:nvSpPr>
        <p:spPr>
          <a:xfrm>
            <a:off x="46383" y="57930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Api-key</a:t>
            </a:r>
          </a:p>
        </p:txBody>
      </p:sp>
      <p:sp>
        <p:nvSpPr>
          <p:cNvPr id="2" name="Rectangle 1">
            <a:extLst>
              <a:ext uri="{FF2B5EF4-FFF2-40B4-BE49-F238E27FC236}">
                <a16:creationId xmlns:a16="http://schemas.microsoft.com/office/drawing/2014/main" id="{23589FBE-44B6-4C08-920B-211C8FB157A6}"/>
              </a:ext>
            </a:extLst>
          </p:cNvPr>
          <p:cNvSpPr/>
          <p:nvPr/>
        </p:nvSpPr>
        <p:spPr>
          <a:xfrm rot="10800000">
            <a:off x="1955800" y="57930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TextBox 2">
            <a:extLst>
              <a:ext uri="{FF2B5EF4-FFF2-40B4-BE49-F238E27FC236}">
                <a16:creationId xmlns:a16="http://schemas.microsoft.com/office/drawing/2014/main" id="{EC4AB583-AB89-4CEE-994B-537B4DB9FCBD}"/>
              </a:ext>
            </a:extLst>
          </p:cNvPr>
          <p:cNvSpPr txBox="1"/>
          <p:nvPr/>
        </p:nvSpPr>
        <p:spPr>
          <a:xfrm rot="1948613">
            <a:off x="2150828" y="555004"/>
            <a:ext cx="381000" cy="261610"/>
          </a:xfrm>
          <a:prstGeom prst="rect">
            <a:avLst/>
          </a:prstGeom>
          <a:noFill/>
        </p:spPr>
        <p:txBody>
          <a:bodyPr wrap="square" rtlCol="0">
            <a:spAutoFit/>
          </a:bodyPr>
          <a:lstStyle/>
          <a:p>
            <a:r>
              <a:rPr lang="it-IT" sz="1100"/>
              <a:t>1.3</a:t>
            </a:r>
          </a:p>
        </p:txBody>
      </p:sp>
      <p:sp>
        <p:nvSpPr>
          <p:cNvPr id="21" name="Rectangle 20">
            <a:extLst>
              <a:ext uri="{FF2B5EF4-FFF2-40B4-BE49-F238E27FC236}">
                <a16:creationId xmlns:a16="http://schemas.microsoft.com/office/drawing/2014/main" id="{3EBCBC2B-D4F9-46E4-A233-FA5E12AD76FD}"/>
              </a:ext>
            </a:extLst>
          </p:cNvPr>
          <p:cNvSpPr/>
          <p:nvPr/>
        </p:nvSpPr>
        <p:spPr>
          <a:xfrm>
            <a:off x="46383" y="1209573"/>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Ultime Segnalazioni</a:t>
            </a:r>
          </a:p>
        </p:txBody>
      </p:sp>
      <p:sp>
        <p:nvSpPr>
          <p:cNvPr id="22" name="Rectangle 1">
            <a:extLst>
              <a:ext uri="{FF2B5EF4-FFF2-40B4-BE49-F238E27FC236}">
                <a16:creationId xmlns:a16="http://schemas.microsoft.com/office/drawing/2014/main" id="{2E6B4B02-BE2E-431A-9913-64E946AF58F7}"/>
              </a:ext>
            </a:extLst>
          </p:cNvPr>
          <p:cNvSpPr/>
          <p:nvPr/>
        </p:nvSpPr>
        <p:spPr>
          <a:xfrm rot="10800000">
            <a:off x="1955800" y="1209570"/>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22">
            <a:extLst>
              <a:ext uri="{FF2B5EF4-FFF2-40B4-BE49-F238E27FC236}">
                <a16:creationId xmlns:a16="http://schemas.microsoft.com/office/drawing/2014/main" id="{54A3713C-7A6F-428B-B49F-34107F0D9B4F}"/>
              </a:ext>
            </a:extLst>
          </p:cNvPr>
          <p:cNvSpPr txBox="1"/>
          <p:nvPr/>
        </p:nvSpPr>
        <p:spPr>
          <a:xfrm rot="1948613">
            <a:off x="2150828" y="1185268"/>
            <a:ext cx="381000" cy="261610"/>
          </a:xfrm>
          <a:prstGeom prst="rect">
            <a:avLst/>
          </a:prstGeom>
          <a:noFill/>
        </p:spPr>
        <p:txBody>
          <a:bodyPr wrap="square" rtlCol="0">
            <a:spAutoFit/>
          </a:bodyPr>
          <a:lstStyle/>
          <a:p>
            <a:r>
              <a:rPr lang="it-IT" sz="1100"/>
              <a:t>1.1</a:t>
            </a:r>
          </a:p>
        </p:txBody>
      </p:sp>
      <p:sp>
        <p:nvSpPr>
          <p:cNvPr id="24" name="Rectangle 23">
            <a:extLst>
              <a:ext uri="{FF2B5EF4-FFF2-40B4-BE49-F238E27FC236}">
                <a16:creationId xmlns:a16="http://schemas.microsoft.com/office/drawing/2014/main" id="{24A88098-CE57-4536-8193-DFCB83A8C9A5}"/>
              </a:ext>
            </a:extLst>
          </p:cNvPr>
          <p:cNvSpPr/>
          <p:nvPr/>
        </p:nvSpPr>
        <p:spPr>
          <a:xfrm>
            <a:off x="46383" y="183983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Segnala</a:t>
            </a:r>
          </a:p>
        </p:txBody>
      </p:sp>
      <p:sp>
        <p:nvSpPr>
          <p:cNvPr id="25" name="Rectangle 1">
            <a:extLst>
              <a:ext uri="{FF2B5EF4-FFF2-40B4-BE49-F238E27FC236}">
                <a16:creationId xmlns:a16="http://schemas.microsoft.com/office/drawing/2014/main" id="{C74B20B9-6CF9-4B90-97B5-A48BD6C47302}"/>
              </a:ext>
            </a:extLst>
          </p:cNvPr>
          <p:cNvSpPr/>
          <p:nvPr/>
        </p:nvSpPr>
        <p:spPr>
          <a:xfrm rot="10800000">
            <a:off x="1955800" y="1839834"/>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TextBox 25">
            <a:extLst>
              <a:ext uri="{FF2B5EF4-FFF2-40B4-BE49-F238E27FC236}">
                <a16:creationId xmlns:a16="http://schemas.microsoft.com/office/drawing/2014/main" id="{EA2F7412-DDB6-4D97-B3D3-CC9069B5EF49}"/>
              </a:ext>
            </a:extLst>
          </p:cNvPr>
          <p:cNvSpPr txBox="1"/>
          <p:nvPr/>
        </p:nvSpPr>
        <p:spPr>
          <a:xfrm rot="1948613">
            <a:off x="2150828" y="1815532"/>
            <a:ext cx="381000" cy="261610"/>
          </a:xfrm>
          <a:prstGeom prst="rect">
            <a:avLst/>
          </a:prstGeom>
          <a:noFill/>
        </p:spPr>
        <p:txBody>
          <a:bodyPr wrap="square" rtlCol="0">
            <a:spAutoFit/>
          </a:bodyPr>
          <a:lstStyle/>
          <a:p>
            <a:r>
              <a:rPr lang="it-IT" sz="1100"/>
              <a:t>1.0</a:t>
            </a:r>
          </a:p>
        </p:txBody>
      </p:sp>
      <p:sp>
        <p:nvSpPr>
          <p:cNvPr id="27" name="Rectangle 26">
            <a:hlinkClick r:id="rId5" action="ppaction://hlinksldjump"/>
            <a:extLst>
              <a:ext uri="{FF2B5EF4-FFF2-40B4-BE49-F238E27FC236}">
                <a16:creationId xmlns:a16="http://schemas.microsoft.com/office/drawing/2014/main" id="{0A64B5C7-0BF6-4745-869E-5DCE579AEBB7}"/>
              </a:ext>
            </a:extLst>
          </p:cNvPr>
          <p:cNvSpPr/>
          <p:nvPr/>
        </p:nvSpPr>
        <p:spPr>
          <a:xfrm>
            <a:off x="46383" y="249609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segnalazioni</a:t>
            </a:r>
          </a:p>
        </p:txBody>
      </p:sp>
      <p:sp>
        <p:nvSpPr>
          <p:cNvPr id="28" name="Rectangle 1">
            <a:extLst>
              <a:ext uri="{FF2B5EF4-FFF2-40B4-BE49-F238E27FC236}">
                <a16:creationId xmlns:a16="http://schemas.microsoft.com/office/drawing/2014/main" id="{598C2FEC-AB3E-4F12-8EDC-ACFCAC00E097}"/>
              </a:ext>
            </a:extLst>
          </p:cNvPr>
          <p:cNvSpPr/>
          <p:nvPr/>
        </p:nvSpPr>
        <p:spPr>
          <a:xfrm rot="10800000">
            <a:off x="1955800" y="249609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TextBox 28">
            <a:extLst>
              <a:ext uri="{FF2B5EF4-FFF2-40B4-BE49-F238E27FC236}">
                <a16:creationId xmlns:a16="http://schemas.microsoft.com/office/drawing/2014/main" id="{1A3B98F1-C8D7-49F6-AEDE-1FD6973E014E}"/>
              </a:ext>
            </a:extLst>
          </p:cNvPr>
          <p:cNvSpPr txBox="1"/>
          <p:nvPr/>
        </p:nvSpPr>
        <p:spPr>
          <a:xfrm rot="1948613">
            <a:off x="2150828" y="2471794"/>
            <a:ext cx="381000" cy="261610"/>
          </a:xfrm>
          <a:prstGeom prst="rect">
            <a:avLst/>
          </a:prstGeom>
          <a:noFill/>
        </p:spPr>
        <p:txBody>
          <a:bodyPr wrap="square" rtlCol="0">
            <a:spAutoFit/>
          </a:bodyPr>
          <a:lstStyle/>
          <a:p>
            <a:r>
              <a:rPr lang="it-IT" sz="1100"/>
              <a:t>1.0</a:t>
            </a:r>
          </a:p>
        </p:txBody>
      </p:sp>
      <p:sp>
        <p:nvSpPr>
          <p:cNvPr id="30" name="Rectangle 29">
            <a:extLst>
              <a:ext uri="{FF2B5EF4-FFF2-40B4-BE49-F238E27FC236}">
                <a16:creationId xmlns:a16="http://schemas.microsoft.com/office/drawing/2014/main" id="{EF149047-2D7A-455A-9D15-BD4A87D4BA3B}"/>
              </a:ext>
            </a:extLst>
          </p:cNvPr>
          <p:cNvSpPr/>
          <p:nvPr/>
        </p:nvSpPr>
        <p:spPr>
          <a:xfrm>
            <a:off x="46383" y="3151946"/>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centro animali</a:t>
            </a:r>
          </a:p>
        </p:txBody>
      </p:sp>
      <p:sp>
        <p:nvSpPr>
          <p:cNvPr id="31" name="Rectangle 1">
            <a:extLst>
              <a:ext uri="{FF2B5EF4-FFF2-40B4-BE49-F238E27FC236}">
                <a16:creationId xmlns:a16="http://schemas.microsoft.com/office/drawing/2014/main" id="{61C4265C-58AB-45B3-83DA-181068B25949}"/>
              </a:ext>
            </a:extLst>
          </p:cNvPr>
          <p:cNvSpPr/>
          <p:nvPr/>
        </p:nvSpPr>
        <p:spPr>
          <a:xfrm rot="10800000">
            <a:off x="1955800" y="3151943"/>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TextBox 31">
            <a:extLst>
              <a:ext uri="{FF2B5EF4-FFF2-40B4-BE49-F238E27FC236}">
                <a16:creationId xmlns:a16="http://schemas.microsoft.com/office/drawing/2014/main" id="{86BB393E-79A8-4491-855C-8E42D80191DE}"/>
              </a:ext>
            </a:extLst>
          </p:cNvPr>
          <p:cNvSpPr txBox="1"/>
          <p:nvPr/>
        </p:nvSpPr>
        <p:spPr>
          <a:xfrm rot="1948613">
            <a:off x="2109963" y="3149273"/>
            <a:ext cx="460025" cy="261610"/>
          </a:xfrm>
          <a:prstGeom prst="rect">
            <a:avLst/>
          </a:prstGeom>
          <a:noFill/>
        </p:spPr>
        <p:txBody>
          <a:bodyPr wrap="square" rtlCol="0">
            <a:spAutoFit/>
          </a:bodyPr>
          <a:lstStyle/>
          <a:p>
            <a:r>
              <a:rPr lang="it-IT" sz="1100"/>
              <a:t>beta</a:t>
            </a:r>
          </a:p>
        </p:txBody>
      </p:sp>
      <p:sp>
        <p:nvSpPr>
          <p:cNvPr id="33" name="Rectangle 32">
            <a:extLst>
              <a:ext uri="{FF2B5EF4-FFF2-40B4-BE49-F238E27FC236}">
                <a16:creationId xmlns:a16="http://schemas.microsoft.com/office/drawing/2014/main" id="{5F722983-BB57-4D2C-8B8A-E1729088B26C}"/>
              </a:ext>
            </a:extLst>
          </p:cNvPr>
          <p:cNvSpPr/>
          <p:nvPr/>
        </p:nvSpPr>
        <p:spPr>
          <a:xfrm>
            <a:off x="46382" y="381271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animali</a:t>
            </a:r>
          </a:p>
        </p:txBody>
      </p:sp>
      <p:sp>
        <p:nvSpPr>
          <p:cNvPr id="34" name="Rectangle 1">
            <a:extLst>
              <a:ext uri="{FF2B5EF4-FFF2-40B4-BE49-F238E27FC236}">
                <a16:creationId xmlns:a16="http://schemas.microsoft.com/office/drawing/2014/main" id="{565F31C3-2195-45D6-97C2-C7C12205727E}"/>
              </a:ext>
            </a:extLst>
          </p:cNvPr>
          <p:cNvSpPr/>
          <p:nvPr/>
        </p:nvSpPr>
        <p:spPr>
          <a:xfrm rot="10800000">
            <a:off x="1954449" y="3810205"/>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Rectangle 35">
            <a:extLst>
              <a:ext uri="{FF2B5EF4-FFF2-40B4-BE49-F238E27FC236}">
                <a16:creationId xmlns:a16="http://schemas.microsoft.com/office/drawing/2014/main" id="{D42E69DB-BF98-4C11-B0A4-EDBDFD8B8777}"/>
              </a:ext>
            </a:extLst>
          </p:cNvPr>
          <p:cNvSpPr/>
          <p:nvPr/>
        </p:nvSpPr>
        <p:spPr>
          <a:xfrm>
            <a:off x="46381" y="4444685"/>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800" err="1">
                <a:solidFill>
                  <a:schemeClr val="tx1"/>
                </a:solidFill>
              </a:rPr>
              <a:t>Lorem</a:t>
            </a:r>
            <a:r>
              <a:rPr lang="it-IT" sz="1800">
                <a:solidFill>
                  <a:schemeClr val="tx1"/>
                </a:solidFill>
              </a:rPr>
              <a:t> </a:t>
            </a:r>
            <a:r>
              <a:rPr lang="it-IT" sz="1800" err="1">
                <a:solidFill>
                  <a:schemeClr val="tx1"/>
                </a:solidFill>
              </a:rPr>
              <a:t>ipsum</a:t>
            </a:r>
            <a:endParaRPr lang="it-IT">
              <a:solidFill>
                <a:schemeClr val="tx1"/>
              </a:solidFill>
            </a:endParaRPr>
          </a:p>
        </p:txBody>
      </p:sp>
      <p:sp>
        <p:nvSpPr>
          <p:cNvPr id="37" name="Rectangle 1">
            <a:extLst>
              <a:ext uri="{FF2B5EF4-FFF2-40B4-BE49-F238E27FC236}">
                <a16:creationId xmlns:a16="http://schemas.microsoft.com/office/drawing/2014/main" id="{033EB578-2709-4665-A544-40DDFB7549C6}"/>
              </a:ext>
            </a:extLst>
          </p:cNvPr>
          <p:cNvSpPr/>
          <p:nvPr/>
        </p:nvSpPr>
        <p:spPr>
          <a:xfrm rot="10800000">
            <a:off x="1954448" y="4444778"/>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TextBox 37">
            <a:extLst>
              <a:ext uri="{FF2B5EF4-FFF2-40B4-BE49-F238E27FC236}">
                <a16:creationId xmlns:a16="http://schemas.microsoft.com/office/drawing/2014/main" id="{DCE3DE97-9088-499B-9B98-BDCE453EFED9}"/>
              </a:ext>
            </a:extLst>
          </p:cNvPr>
          <p:cNvSpPr txBox="1"/>
          <p:nvPr/>
        </p:nvSpPr>
        <p:spPr>
          <a:xfrm rot="1948613">
            <a:off x="2149476" y="4420476"/>
            <a:ext cx="381000" cy="261610"/>
          </a:xfrm>
          <a:prstGeom prst="rect">
            <a:avLst/>
          </a:prstGeom>
          <a:noFill/>
        </p:spPr>
        <p:txBody>
          <a:bodyPr wrap="square" rtlCol="0">
            <a:spAutoFit/>
          </a:bodyPr>
          <a:lstStyle/>
          <a:p>
            <a:r>
              <a:rPr lang="it-IT" sz="1100"/>
              <a:t>1.3</a:t>
            </a:r>
          </a:p>
        </p:txBody>
      </p:sp>
      <p:sp>
        <p:nvSpPr>
          <p:cNvPr id="39" name="TextBox 38">
            <a:extLst>
              <a:ext uri="{FF2B5EF4-FFF2-40B4-BE49-F238E27FC236}">
                <a16:creationId xmlns:a16="http://schemas.microsoft.com/office/drawing/2014/main" id="{B952399F-F9B1-489A-B5DD-B257279E641A}"/>
              </a:ext>
            </a:extLst>
          </p:cNvPr>
          <p:cNvSpPr txBox="1"/>
          <p:nvPr/>
        </p:nvSpPr>
        <p:spPr>
          <a:xfrm rot="1948613">
            <a:off x="2109963" y="3812325"/>
            <a:ext cx="460025" cy="261610"/>
          </a:xfrm>
          <a:prstGeom prst="rect">
            <a:avLst/>
          </a:prstGeom>
          <a:noFill/>
        </p:spPr>
        <p:txBody>
          <a:bodyPr wrap="square" rtlCol="0">
            <a:spAutoFit/>
          </a:bodyPr>
          <a:lstStyle/>
          <a:p>
            <a:r>
              <a:rPr lang="it-IT" sz="1100"/>
              <a:t>beta</a:t>
            </a:r>
          </a:p>
        </p:txBody>
      </p:sp>
      <p:pic>
        <p:nvPicPr>
          <p:cNvPr id="5" name="Picture 4" descr="Graphical user interface, logo&#10;&#10;Description automatically generated">
            <a:extLst>
              <a:ext uri="{FF2B5EF4-FFF2-40B4-BE49-F238E27FC236}">
                <a16:creationId xmlns:a16="http://schemas.microsoft.com/office/drawing/2014/main" id="{B8924465-F84F-4B49-AADE-86934996111E}"/>
              </a:ext>
            </a:extLst>
          </p:cNvPr>
          <p:cNvPicPr>
            <a:picLocks noChangeAspect="1"/>
          </p:cNvPicPr>
          <p:nvPr/>
        </p:nvPicPr>
        <p:blipFill>
          <a:blip r:embed="rId6">
            <a:alphaModFix amt="20000"/>
            <a:extLst>
              <a:ext uri="{28A0092B-C50C-407E-A947-70E740481C1C}">
                <a14:useLocalDpi xmlns:a14="http://schemas.microsoft.com/office/drawing/2010/main" val="0"/>
              </a:ext>
            </a:extLst>
          </a:blip>
          <a:stretch>
            <a:fillRect/>
          </a:stretch>
        </p:blipFill>
        <p:spPr>
          <a:xfrm>
            <a:off x="3068982" y="-1170117"/>
            <a:ext cx="8118814" cy="8118814"/>
          </a:xfrm>
          <a:prstGeom prst="rect">
            <a:avLst/>
          </a:prstGeom>
        </p:spPr>
      </p:pic>
    </p:spTree>
    <p:extLst>
      <p:ext uri="{BB962C8B-B14F-4D97-AF65-F5344CB8AC3E}">
        <p14:creationId xmlns:p14="http://schemas.microsoft.com/office/powerpoint/2010/main" val="102283124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5"/>
            <a:ext cx="2524539" cy="6330955"/>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extLst>
              <a:ext uri="{FF2B5EF4-FFF2-40B4-BE49-F238E27FC236}">
                <a16:creationId xmlns:a16="http://schemas.microsoft.com/office/drawing/2014/main" id="{4192305A-2226-405A-93C1-71EAA01586A3}"/>
              </a:ext>
            </a:extLst>
          </p:cNvPr>
          <p:cNvSpPr/>
          <p:nvPr/>
        </p:nvSpPr>
        <p:spPr>
          <a:xfrm>
            <a:off x="46383" y="579309"/>
            <a:ext cx="2425147"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u="sng">
                <a:solidFill>
                  <a:schemeClr val="tx1"/>
                </a:solidFill>
              </a:rPr>
              <a:t>Api-key</a:t>
            </a:r>
          </a:p>
        </p:txBody>
      </p:sp>
      <p:sp>
        <p:nvSpPr>
          <p:cNvPr id="2" name="Rectangle 1">
            <a:extLst>
              <a:ext uri="{FF2B5EF4-FFF2-40B4-BE49-F238E27FC236}">
                <a16:creationId xmlns:a16="http://schemas.microsoft.com/office/drawing/2014/main" id="{23589FBE-44B6-4C08-920B-211C8FB157A6}"/>
              </a:ext>
            </a:extLst>
          </p:cNvPr>
          <p:cNvSpPr/>
          <p:nvPr/>
        </p:nvSpPr>
        <p:spPr>
          <a:xfrm rot="10800000">
            <a:off x="1955800" y="57930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TextBox 2">
            <a:extLst>
              <a:ext uri="{FF2B5EF4-FFF2-40B4-BE49-F238E27FC236}">
                <a16:creationId xmlns:a16="http://schemas.microsoft.com/office/drawing/2014/main" id="{EC4AB583-AB89-4CEE-994B-537B4DB9FCBD}"/>
              </a:ext>
            </a:extLst>
          </p:cNvPr>
          <p:cNvSpPr txBox="1"/>
          <p:nvPr/>
        </p:nvSpPr>
        <p:spPr>
          <a:xfrm rot="1948613">
            <a:off x="2150828" y="555004"/>
            <a:ext cx="381000" cy="261610"/>
          </a:xfrm>
          <a:prstGeom prst="rect">
            <a:avLst/>
          </a:prstGeom>
          <a:noFill/>
        </p:spPr>
        <p:txBody>
          <a:bodyPr wrap="square" rtlCol="0">
            <a:spAutoFit/>
          </a:bodyPr>
          <a:lstStyle/>
          <a:p>
            <a:r>
              <a:rPr lang="it-IT" sz="1100"/>
              <a:t>1.3</a:t>
            </a:r>
          </a:p>
        </p:txBody>
      </p:sp>
      <p:sp>
        <p:nvSpPr>
          <p:cNvPr id="21" name="Rectangle 20">
            <a:extLst>
              <a:ext uri="{FF2B5EF4-FFF2-40B4-BE49-F238E27FC236}">
                <a16:creationId xmlns:a16="http://schemas.microsoft.com/office/drawing/2014/main" id="{3EBCBC2B-D4F9-46E4-A233-FA5E12AD76FD}"/>
              </a:ext>
            </a:extLst>
          </p:cNvPr>
          <p:cNvSpPr/>
          <p:nvPr/>
        </p:nvSpPr>
        <p:spPr>
          <a:xfrm>
            <a:off x="46383" y="1209573"/>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Ultime Segnalazioni</a:t>
            </a:r>
          </a:p>
        </p:txBody>
      </p:sp>
      <p:sp>
        <p:nvSpPr>
          <p:cNvPr id="22" name="Rectangle 1">
            <a:extLst>
              <a:ext uri="{FF2B5EF4-FFF2-40B4-BE49-F238E27FC236}">
                <a16:creationId xmlns:a16="http://schemas.microsoft.com/office/drawing/2014/main" id="{2E6B4B02-BE2E-431A-9913-64E946AF58F7}"/>
              </a:ext>
            </a:extLst>
          </p:cNvPr>
          <p:cNvSpPr/>
          <p:nvPr/>
        </p:nvSpPr>
        <p:spPr>
          <a:xfrm rot="10800000">
            <a:off x="1955800" y="1209570"/>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22">
            <a:extLst>
              <a:ext uri="{FF2B5EF4-FFF2-40B4-BE49-F238E27FC236}">
                <a16:creationId xmlns:a16="http://schemas.microsoft.com/office/drawing/2014/main" id="{54A3713C-7A6F-428B-B49F-34107F0D9B4F}"/>
              </a:ext>
            </a:extLst>
          </p:cNvPr>
          <p:cNvSpPr txBox="1"/>
          <p:nvPr/>
        </p:nvSpPr>
        <p:spPr>
          <a:xfrm rot="1948613">
            <a:off x="2150828" y="1185268"/>
            <a:ext cx="381000" cy="261610"/>
          </a:xfrm>
          <a:prstGeom prst="rect">
            <a:avLst/>
          </a:prstGeom>
          <a:noFill/>
        </p:spPr>
        <p:txBody>
          <a:bodyPr wrap="square" rtlCol="0">
            <a:spAutoFit/>
          </a:bodyPr>
          <a:lstStyle/>
          <a:p>
            <a:r>
              <a:rPr lang="it-IT" sz="1100"/>
              <a:t>1.1</a:t>
            </a:r>
          </a:p>
        </p:txBody>
      </p:sp>
      <p:sp>
        <p:nvSpPr>
          <p:cNvPr id="24" name="Rectangle 23">
            <a:extLst>
              <a:ext uri="{FF2B5EF4-FFF2-40B4-BE49-F238E27FC236}">
                <a16:creationId xmlns:a16="http://schemas.microsoft.com/office/drawing/2014/main" id="{24A88098-CE57-4536-8193-DFCB83A8C9A5}"/>
              </a:ext>
            </a:extLst>
          </p:cNvPr>
          <p:cNvSpPr/>
          <p:nvPr/>
        </p:nvSpPr>
        <p:spPr>
          <a:xfrm>
            <a:off x="46383" y="183983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Segnala</a:t>
            </a:r>
          </a:p>
        </p:txBody>
      </p:sp>
      <p:sp>
        <p:nvSpPr>
          <p:cNvPr id="25" name="Rectangle 1">
            <a:extLst>
              <a:ext uri="{FF2B5EF4-FFF2-40B4-BE49-F238E27FC236}">
                <a16:creationId xmlns:a16="http://schemas.microsoft.com/office/drawing/2014/main" id="{C74B20B9-6CF9-4B90-97B5-A48BD6C47302}"/>
              </a:ext>
            </a:extLst>
          </p:cNvPr>
          <p:cNvSpPr/>
          <p:nvPr/>
        </p:nvSpPr>
        <p:spPr>
          <a:xfrm rot="10800000">
            <a:off x="1955800" y="1839834"/>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TextBox 25">
            <a:extLst>
              <a:ext uri="{FF2B5EF4-FFF2-40B4-BE49-F238E27FC236}">
                <a16:creationId xmlns:a16="http://schemas.microsoft.com/office/drawing/2014/main" id="{EA2F7412-DDB6-4D97-B3D3-CC9069B5EF49}"/>
              </a:ext>
            </a:extLst>
          </p:cNvPr>
          <p:cNvSpPr txBox="1"/>
          <p:nvPr/>
        </p:nvSpPr>
        <p:spPr>
          <a:xfrm rot="1948613">
            <a:off x="2150828" y="1815532"/>
            <a:ext cx="381000" cy="261610"/>
          </a:xfrm>
          <a:prstGeom prst="rect">
            <a:avLst/>
          </a:prstGeom>
          <a:noFill/>
        </p:spPr>
        <p:txBody>
          <a:bodyPr wrap="square" rtlCol="0">
            <a:spAutoFit/>
          </a:bodyPr>
          <a:lstStyle/>
          <a:p>
            <a:r>
              <a:rPr lang="it-IT" sz="1100"/>
              <a:t>1.0</a:t>
            </a:r>
          </a:p>
        </p:txBody>
      </p:sp>
      <p:sp>
        <p:nvSpPr>
          <p:cNvPr id="27" name="Rectangle 26">
            <a:hlinkClick r:id="rId4" action="ppaction://hlinksldjump"/>
            <a:extLst>
              <a:ext uri="{FF2B5EF4-FFF2-40B4-BE49-F238E27FC236}">
                <a16:creationId xmlns:a16="http://schemas.microsoft.com/office/drawing/2014/main" id="{0A64B5C7-0BF6-4745-869E-5DCE579AEBB7}"/>
              </a:ext>
            </a:extLst>
          </p:cNvPr>
          <p:cNvSpPr/>
          <p:nvPr/>
        </p:nvSpPr>
        <p:spPr>
          <a:xfrm>
            <a:off x="46383" y="249609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segnalazioni</a:t>
            </a:r>
          </a:p>
        </p:txBody>
      </p:sp>
      <p:sp>
        <p:nvSpPr>
          <p:cNvPr id="28" name="Rectangle 1">
            <a:extLst>
              <a:ext uri="{FF2B5EF4-FFF2-40B4-BE49-F238E27FC236}">
                <a16:creationId xmlns:a16="http://schemas.microsoft.com/office/drawing/2014/main" id="{598C2FEC-AB3E-4F12-8EDC-ACFCAC00E097}"/>
              </a:ext>
            </a:extLst>
          </p:cNvPr>
          <p:cNvSpPr/>
          <p:nvPr/>
        </p:nvSpPr>
        <p:spPr>
          <a:xfrm rot="10800000">
            <a:off x="1955800" y="249609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TextBox 28">
            <a:extLst>
              <a:ext uri="{FF2B5EF4-FFF2-40B4-BE49-F238E27FC236}">
                <a16:creationId xmlns:a16="http://schemas.microsoft.com/office/drawing/2014/main" id="{1A3B98F1-C8D7-49F6-AEDE-1FD6973E014E}"/>
              </a:ext>
            </a:extLst>
          </p:cNvPr>
          <p:cNvSpPr txBox="1"/>
          <p:nvPr/>
        </p:nvSpPr>
        <p:spPr>
          <a:xfrm rot="1948613">
            <a:off x="2150828" y="2471794"/>
            <a:ext cx="381000" cy="261610"/>
          </a:xfrm>
          <a:prstGeom prst="rect">
            <a:avLst/>
          </a:prstGeom>
          <a:noFill/>
        </p:spPr>
        <p:txBody>
          <a:bodyPr wrap="square" rtlCol="0">
            <a:spAutoFit/>
          </a:bodyPr>
          <a:lstStyle/>
          <a:p>
            <a:r>
              <a:rPr lang="it-IT" sz="1100"/>
              <a:t>1.0</a:t>
            </a:r>
          </a:p>
        </p:txBody>
      </p:sp>
      <p:sp>
        <p:nvSpPr>
          <p:cNvPr id="30" name="Rectangle 29">
            <a:extLst>
              <a:ext uri="{FF2B5EF4-FFF2-40B4-BE49-F238E27FC236}">
                <a16:creationId xmlns:a16="http://schemas.microsoft.com/office/drawing/2014/main" id="{EF149047-2D7A-455A-9D15-BD4A87D4BA3B}"/>
              </a:ext>
            </a:extLst>
          </p:cNvPr>
          <p:cNvSpPr/>
          <p:nvPr/>
        </p:nvSpPr>
        <p:spPr>
          <a:xfrm>
            <a:off x="46383" y="3151946"/>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centro animali</a:t>
            </a:r>
          </a:p>
        </p:txBody>
      </p:sp>
      <p:sp>
        <p:nvSpPr>
          <p:cNvPr id="31" name="Rectangle 1">
            <a:extLst>
              <a:ext uri="{FF2B5EF4-FFF2-40B4-BE49-F238E27FC236}">
                <a16:creationId xmlns:a16="http://schemas.microsoft.com/office/drawing/2014/main" id="{61C4265C-58AB-45B3-83DA-181068B25949}"/>
              </a:ext>
            </a:extLst>
          </p:cNvPr>
          <p:cNvSpPr/>
          <p:nvPr/>
        </p:nvSpPr>
        <p:spPr>
          <a:xfrm rot="10800000">
            <a:off x="1955800" y="3151943"/>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TextBox 31">
            <a:extLst>
              <a:ext uri="{FF2B5EF4-FFF2-40B4-BE49-F238E27FC236}">
                <a16:creationId xmlns:a16="http://schemas.microsoft.com/office/drawing/2014/main" id="{86BB393E-79A8-4491-855C-8E42D80191DE}"/>
              </a:ext>
            </a:extLst>
          </p:cNvPr>
          <p:cNvSpPr txBox="1"/>
          <p:nvPr/>
        </p:nvSpPr>
        <p:spPr>
          <a:xfrm rot="1948613">
            <a:off x="2109963" y="3149273"/>
            <a:ext cx="460025" cy="261610"/>
          </a:xfrm>
          <a:prstGeom prst="rect">
            <a:avLst/>
          </a:prstGeom>
          <a:noFill/>
        </p:spPr>
        <p:txBody>
          <a:bodyPr wrap="square" rtlCol="0">
            <a:spAutoFit/>
          </a:bodyPr>
          <a:lstStyle/>
          <a:p>
            <a:r>
              <a:rPr lang="it-IT" sz="1100"/>
              <a:t>beta</a:t>
            </a:r>
          </a:p>
        </p:txBody>
      </p:sp>
      <p:sp>
        <p:nvSpPr>
          <p:cNvPr id="33" name="Rectangle 32">
            <a:extLst>
              <a:ext uri="{FF2B5EF4-FFF2-40B4-BE49-F238E27FC236}">
                <a16:creationId xmlns:a16="http://schemas.microsoft.com/office/drawing/2014/main" id="{5F722983-BB57-4D2C-8B8A-E1729088B26C}"/>
              </a:ext>
            </a:extLst>
          </p:cNvPr>
          <p:cNvSpPr/>
          <p:nvPr/>
        </p:nvSpPr>
        <p:spPr>
          <a:xfrm>
            <a:off x="46382" y="381271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animali</a:t>
            </a:r>
          </a:p>
        </p:txBody>
      </p:sp>
      <p:sp>
        <p:nvSpPr>
          <p:cNvPr id="34" name="Rectangle 1">
            <a:extLst>
              <a:ext uri="{FF2B5EF4-FFF2-40B4-BE49-F238E27FC236}">
                <a16:creationId xmlns:a16="http://schemas.microsoft.com/office/drawing/2014/main" id="{565F31C3-2195-45D6-97C2-C7C12205727E}"/>
              </a:ext>
            </a:extLst>
          </p:cNvPr>
          <p:cNvSpPr/>
          <p:nvPr/>
        </p:nvSpPr>
        <p:spPr>
          <a:xfrm rot="10800000">
            <a:off x="1954449" y="3810205"/>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Rectangle 35">
            <a:extLst>
              <a:ext uri="{FF2B5EF4-FFF2-40B4-BE49-F238E27FC236}">
                <a16:creationId xmlns:a16="http://schemas.microsoft.com/office/drawing/2014/main" id="{D42E69DB-BF98-4C11-B0A4-EDBDFD8B8777}"/>
              </a:ext>
            </a:extLst>
          </p:cNvPr>
          <p:cNvSpPr/>
          <p:nvPr/>
        </p:nvSpPr>
        <p:spPr>
          <a:xfrm>
            <a:off x="46381" y="4444685"/>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800" err="1">
                <a:solidFill>
                  <a:schemeClr val="tx1"/>
                </a:solidFill>
              </a:rPr>
              <a:t>Lorem</a:t>
            </a:r>
            <a:r>
              <a:rPr lang="it-IT" sz="1800">
                <a:solidFill>
                  <a:schemeClr val="tx1"/>
                </a:solidFill>
              </a:rPr>
              <a:t> </a:t>
            </a:r>
            <a:r>
              <a:rPr lang="it-IT" sz="1800" err="1">
                <a:solidFill>
                  <a:schemeClr val="tx1"/>
                </a:solidFill>
              </a:rPr>
              <a:t>ipsum</a:t>
            </a:r>
            <a:endParaRPr lang="it-IT">
              <a:solidFill>
                <a:schemeClr val="tx1"/>
              </a:solidFill>
            </a:endParaRPr>
          </a:p>
        </p:txBody>
      </p:sp>
      <p:sp>
        <p:nvSpPr>
          <p:cNvPr id="37" name="Rectangle 1">
            <a:extLst>
              <a:ext uri="{FF2B5EF4-FFF2-40B4-BE49-F238E27FC236}">
                <a16:creationId xmlns:a16="http://schemas.microsoft.com/office/drawing/2014/main" id="{033EB578-2709-4665-A544-40DDFB7549C6}"/>
              </a:ext>
            </a:extLst>
          </p:cNvPr>
          <p:cNvSpPr/>
          <p:nvPr/>
        </p:nvSpPr>
        <p:spPr>
          <a:xfrm rot="10800000">
            <a:off x="1954448" y="4444778"/>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TextBox 37">
            <a:extLst>
              <a:ext uri="{FF2B5EF4-FFF2-40B4-BE49-F238E27FC236}">
                <a16:creationId xmlns:a16="http://schemas.microsoft.com/office/drawing/2014/main" id="{DCE3DE97-9088-499B-9B98-BDCE453EFED9}"/>
              </a:ext>
            </a:extLst>
          </p:cNvPr>
          <p:cNvSpPr txBox="1"/>
          <p:nvPr/>
        </p:nvSpPr>
        <p:spPr>
          <a:xfrm rot="1948613">
            <a:off x="2149476" y="4420476"/>
            <a:ext cx="381000" cy="261610"/>
          </a:xfrm>
          <a:prstGeom prst="rect">
            <a:avLst/>
          </a:prstGeom>
          <a:noFill/>
        </p:spPr>
        <p:txBody>
          <a:bodyPr wrap="square" rtlCol="0">
            <a:spAutoFit/>
          </a:bodyPr>
          <a:lstStyle/>
          <a:p>
            <a:r>
              <a:rPr lang="it-IT" sz="1100"/>
              <a:t>1.3</a:t>
            </a:r>
          </a:p>
        </p:txBody>
      </p:sp>
      <p:sp>
        <p:nvSpPr>
          <p:cNvPr id="39" name="TextBox 38">
            <a:extLst>
              <a:ext uri="{FF2B5EF4-FFF2-40B4-BE49-F238E27FC236}">
                <a16:creationId xmlns:a16="http://schemas.microsoft.com/office/drawing/2014/main" id="{B952399F-F9B1-489A-B5DD-B257279E641A}"/>
              </a:ext>
            </a:extLst>
          </p:cNvPr>
          <p:cNvSpPr txBox="1"/>
          <p:nvPr/>
        </p:nvSpPr>
        <p:spPr>
          <a:xfrm rot="1948613">
            <a:off x="2109963" y="3812325"/>
            <a:ext cx="460025" cy="261610"/>
          </a:xfrm>
          <a:prstGeom prst="rect">
            <a:avLst/>
          </a:prstGeom>
          <a:noFill/>
        </p:spPr>
        <p:txBody>
          <a:bodyPr wrap="square" rtlCol="0">
            <a:spAutoFit/>
          </a:bodyPr>
          <a:lstStyle/>
          <a:p>
            <a:r>
              <a:rPr lang="it-IT" sz="1100"/>
              <a:t>beta</a:t>
            </a:r>
          </a:p>
        </p:txBody>
      </p:sp>
      <p:sp>
        <p:nvSpPr>
          <p:cNvPr id="35" name="Rectangle 34">
            <a:extLst>
              <a:ext uri="{FF2B5EF4-FFF2-40B4-BE49-F238E27FC236}">
                <a16:creationId xmlns:a16="http://schemas.microsoft.com/office/drawing/2014/main" id="{77CCAFEE-A7AF-4695-9D6D-EA76682E9E4D}"/>
              </a:ext>
            </a:extLst>
          </p:cNvPr>
          <p:cNvSpPr/>
          <p:nvPr/>
        </p:nvSpPr>
        <p:spPr>
          <a:xfrm>
            <a:off x="2524539" y="526486"/>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Descrizione</a:t>
            </a:r>
          </a:p>
        </p:txBody>
      </p:sp>
      <p:sp>
        <p:nvSpPr>
          <p:cNvPr id="4" name="TextBox 3">
            <a:extLst>
              <a:ext uri="{FF2B5EF4-FFF2-40B4-BE49-F238E27FC236}">
                <a16:creationId xmlns:a16="http://schemas.microsoft.com/office/drawing/2014/main" id="{079D39BC-F07E-4E7C-AEA8-E115046FCA68}"/>
              </a:ext>
            </a:extLst>
          </p:cNvPr>
          <p:cNvSpPr txBox="1"/>
          <p:nvPr/>
        </p:nvSpPr>
        <p:spPr>
          <a:xfrm>
            <a:off x="3803373" y="1081271"/>
            <a:ext cx="7414591" cy="523220"/>
          </a:xfrm>
          <a:prstGeom prst="rect">
            <a:avLst/>
          </a:prstGeom>
          <a:noFill/>
        </p:spPr>
        <p:txBody>
          <a:bodyPr wrap="square" rtlCol="0">
            <a:spAutoFit/>
          </a:bodyPr>
          <a:lstStyle/>
          <a:p>
            <a:r>
              <a:rPr lang="it-IT" sz="1400"/>
              <a:t>Questo non è un endpoint, ma serve per ottenere una api-key per poter essere autorizzati ad usare gli endpoints.</a:t>
            </a:r>
          </a:p>
        </p:txBody>
      </p:sp>
      <p:sp>
        <p:nvSpPr>
          <p:cNvPr id="40" name="Rectangle 39">
            <a:extLst>
              <a:ext uri="{FF2B5EF4-FFF2-40B4-BE49-F238E27FC236}">
                <a16:creationId xmlns:a16="http://schemas.microsoft.com/office/drawing/2014/main" id="{715F1909-4F51-4990-8398-9C5ED1C433B4}"/>
              </a:ext>
            </a:extLst>
          </p:cNvPr>
          <p:cNvSpPr/>
          <p:nvPr/>
        </p:nvSpPr>
        <p:spPr>
          <a:xfrm>
            <a:off x="2524539" y="178068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Domande</a:t>
            </a:r>
          </a:p>
        </p:txBody>
      </p:sp>
      <p:sp>
        <p:nvSpPr>
          <p:cNvPr id="41" name="TextBox 40">
            <a:extLst>
              <a:ext uri="{FF2B5EF4-FFF2-40B4-BE49-F238E27FC236}">
                <a16:creationId xmlns:a16="http://schemas.microsoft.com/office/drawing/2014/main" id="{E627ED52-2C95-47AA-8A25-3727EDDA0552}"/>
              </a:ext>
            </a:extLst>
          </p:cNvPr>
          <p:cNvSpPr txBox="1"/>
          <p:nvPr/>
        </p:nvSpPr>
        <p:spPr>
          <a:xfrm>
            <a:off x="3803373" y="2567800"/>
            <a:ext cx="7414591" cy="2677656"/>
          </a:xfrm>
          <a:prstGeom prst="rect">
            <a:avLst/>
          </a:prstGeom>
          <a:noFill/>
        </p:spPr>
        <p:txBody>
          <a:bodyPr wrap="square" rtlCol="0">
            <a:spAutoFit/>
          </a:bodyPr>
          <a:lstStyle/>
          <a:p>
            <a:pPr marL="285750" indent="-285750">
              <a:buFont typeface="Arial" panose="020B0604020202020204" pitchFamily="34" charset="0"/>
              <a:buChar char="•"/>
            </a:pPr>
            <a:r>
              <a:rPr lang="it-IT" sz="1400"/>
              <a:t>Ho bisogno di un account per avere una api-key?</a:t>
            </a:r>
          </a:p>
          <a:p>
            <a:pPr marL="742950" lvl="1" indent="-285750">
              <a:buFont typeface="Courier New" panose="02070309020205020404" pitchFamily="49" charset="0"/>
              <a:buChar char="o"/>
            </a:pPr>
            <a:r>
              <a:rPr lang="it-IT" sz="1400"/>
              <a:t>No, chiunque può richiederne una.</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Quando scade la mia api-key?</a:t>
            </a:r>
          </a:p>
          <a:p>
            <a:pPr marL="742950" lvl="1" indent="-285750">
              <a:buFont typeface="Courier New" panose="02070309020205020404" pitchFamily="49" charset="0"/>
              <a:buChar char="o"/>
            </a:pPr>
            <a:r>
              <a:rPr lang="it-IT" sz="1400"/>
              <a:t>La scadenza la si può scegliere, fino a un massimo di 1 anno.</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Ci sono dei limiti?</a:t>
            </a:r>
          </a:p>
          <a:p>
            <a:pPr marL="742950" lvl="1" indent="-285750">
              <a:buFont typeface="Courier New" panose="02070309020205020404" pitchFamily="49" charset="0"/>
              <a:buChar char="o"/>
            </a:pPr>
            <a:r>
              <a:rPr lang="it-IT" sz="1400"/>
              <a:t>Ogni endpoint ha un rate </a:t>
            </a:r>
            <a:r>
              <a:rPr lang="it-IT" sz="1400" err="1"/>
              <a:t>limit</a:t>
            </a:r>
            <a:r>
              <a:rPr lang="it-IT" sz="1400"/>
              <a:t> di richieste al minuto. A ogni richiesta a un endpoint </a:t>
            </a:r>
            <a:r>
              <a:rPr lang="it-IT" sz="1400" err="1"/>
              <a:t>verra</a:t>
            </a:r>
            <a:r>
              <a:rPr lang="it-IT" sz="1400"/>
              <a:t> inviato un </a:t>
            </a:r>
            <a:r>
              <a:rPr lang="it-IT" sz="1400" err="1"/>
              <a:t>header</a:t>
            </a:r>
            <a:r>
              <a:rPr lang="it-IT" sz="1400"/>
              <a:t> nella risposta denominato </a:t>
            </a:r>
            <a:r>
              <a:rPr lang="it-IT" sz="1400" u="sng"/>
              <a:t>X-</a:t>
            </a:r>
            <a:r>
              <a:rPr lang="it-IT" sz="1400" u="sng" err="1"/>
              <a:t>RateLimit</a:t>
            </a:r>
            <a:r>
              <a:rPr lang="it-IT" sz="1400" u="sng"/>
              <a:t>-Endpoint</a:t>
            </a:r>
            <a:r>
              <a:rPr lang="it-IT" sz="1400"/>
              <a:t>, il valore indicherà il numero di richieste disponibili per quel determinato endpoint prima del reset.</a:t>
            </a:r>
          </a:p>
          <a:p>
            <a:pPr marL="742950" lvl="1" indent="-285750">
              <a:buFont typeface="Courier New" panose="02070309020205020404" pitchFamily="49" charset="0"/>
              <a:buChar char="o"/>
            </a:pPr>
            <a:r>
              <a:rPr lang="it-IT" sz="1400"/>
              <a:t>Vi è anche un rate </a:t>
            </a:r>
            <a:r>
              <a:rPr lang="it-IT" sz="1400" err="1"/>
              <a:t>limit</a:t>
            </a:r>
            <a:r>
              <a:rPr lang="it-IT" sz="1400"/>
              <a:t> globale denominato di richieste al minuto presente nella risposta denominato </a:t>
            </a:r>
            <a:r>
              <a:rPr lang="it-IT" sz="1400" u="sng"/>
              <a:t>X-</a:t>
            </a:r>
            <a:r>
              <a:rPr lang="it-IT" sz="1400" u="sng" err="1"/>
              <a:t>RateLimit</a:t>
            </a:r>
            <a:r>
              <a:rPr lang="it-IT" sz="1400" u="sng"/>
              <a:t>-Global</a:t>
            </a:r>
            <a:r>
              <a:rPr lang="it-IT" sz="1400"/>
              <a:t>.</a:t>
            </a:r>
          </a:p>
        </p:txBody>
      </p:sp>
      <p:sp>
        <p:nvSpPr>
          <p:cNvPr id="43" name="Rectangle 42">
            <a:extLst>
              <a:ext uri="{FF2B5EF4-FFF2-40B4-BE49-F238E27FC236}">
                <a16:creationId xmlns:a16="http://schemas.microsoft.com/office/drawing/2014/main" id="{F17218DC-29F5-435C-8496-3C167032D480}"/>
              </a:ext>
            </a:extLst>
          </p:cNvPr>
          <p:cNvSpPr/>
          <p:nvPr/>
        </p:nvSpPr>
        <p:spPr>
          <a:xfrm>
            <a:off x="2524538" y="5468108"/>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6069350"/>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610247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379193269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5"/>
            <a:ext cx="2524539" cy="6330955"/>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extLst>
              <a:ext uri="{FF2B5EF4-FFF2-40B4-BE49-F238E27FC236}">
                <a16:creationId xmlns:a16="http://schemas.microsoft.com/office/drawing/2014/main" id="{4192305A-2226-405A-93C1-71EAA01586A3}"/>
              </a:ext>
            </a:extLst>
          </p:cNvPr>
          <p:cNvSpPr/>
          <p:nvPr/>
        </p:nvSpPr>
        <p:spPr>
          <a:xfrm>
            <a:off x="46383" y="579309"/>
            <a:ext cx="2425147"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u="sng">
                <a:solidFill>
                  <a:schemeClr val="tx1"/>
                </a:solidFill>
              </a:rPr>
              <a:t>Api-key</a:t>
            </a:r>
          </a:p>
        </p:txBody>
      </p:sp>
      <p:sp>
        <p:nvSpPr>
          <p:cNvPr id="2" name="Rectangle 1">
            <a:extLst>
              <a:ext uri="{FF2B5EF4-FFF2-40B4-BE49-F238E27FC236}">
                <a16:creationId xmlns:a16="http://schemas.microsoft.com/office/drawing/2014/main" id="{23589FBE-44B6-4C08-920B-211C8FB157A6}"/>
              </a:ext>
            </a:extLst>
          </p:cNvPr>
          <p:cNvSpPr/>
          <p:nvPr/>
        </p:nvSpPr>
        <p:spPr>
          <a:xfrm rot="10800000">
            <a:off x="1955800" y="57930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TextBox 2">
            <a:extLst>
              <a:ext uri="{FF2B5EF4-FFF2-40B4-BE49-F238E27FC236}">
                <a16:creationId xmlns:a16="http://schemas.microsoft.com/office/drawing/2014/main" id="{EC4AB583-AB89-4CEE-994B-537B4DB9FCBD}"/>
              </a:ext>
            </a:extLst>
          </p:cNvPr>
          <p:cNvSpPr txBox="1"/>
          <p:nvPr/>
        </p:nvSpPr>
        <p:spPr>
          <a:xfrm rot="1948613">
            <a:off x="2150828" y="555004"/>
            <a:ext cx="381000" cy="261610"/>
          </a:xfrm>
          <a:prstGeom prst="rect">
            <a:avLst/>
          </a:prstGeom>
          <a:noFill/>
        </p:spPr>
        <p:txBody>
          <a:bodyPr wrap="square" rtlCol="0">
            <a:spAutoFit/>
          </a:bodyPr>
          <a:lstStyle/>
          <a:p>
            <a:r>
              <a:rPr lang="it-IT" sz="1100"/>
              <a:t>1.3</a:t>
            </a:r>
          </a:p>
        </p:txBody>
      </p:sp>
      <p:sp>
        <p:nvSpPr>
          <p:cNvPr id="21" name="Rectangle 20">
            <a:extLst>
              <a:ext uri="{FF2B5EF4-FFF2-40B4-BE49-F238E27FC236}">
                <a16:creationId xmlns:a16="http://schemas.microsoft.com/office/drawing/2014/main" id="{3EBCBC2B-D4F9-46E4-A233-FA5E12AD76FD}"/>
              </a:ext>
            </a:extLst>
          </p:cNvPr>
          <p:cNvSpPr/>
          <p:nvPr/>
        </p:nvSpPr>
        <p:spPr>
          <a:xfrm>
            <a:off x="46383" y="1209573"/>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Ultime Segnalazioni</a:t>
            </a:r>
          </a:p>
        </p:txBody>
      </p:sp>
      <p:sp>
        <p:nvSpPr>
          <p:cNvPr id="22" name="Rectangle 1">
            <a:extLst>
              <a:ext uri="{FF2B5EF4-FFF2-40B4-BE49-F238E27FC236}">
                <a16:creationId xmlns:a16="http://schemas.microsoft.com/office/drawing/2014/main" id="{2E6B4B02-BE2E-431A-9913-64E946AF58F7}"/>
              </a:ext>
            </a:extLst>
          </p:cNvPr>
          <p:cNvSpPr/>
          <p:nvPr/>
        </p:nvSpPr>
        <p:spPr>
          <a:xfrm rot="10800000">
            <a:off x="1955800" y="1209570"/>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22">
            <a:extLst>
              <a:ext uri="{FF2B5EF4-FFF2-40B4-BE49-F238E27FC236}">
                <a16:creationId xmlns:a16="http://schemas.microsoft.com/office/drawing/2014/main" id="{54A3713C-7A6F-428B-B49F-34107F0D9B4F}"/>
              </a:ext>
            </a:extLst>
          </p:cNvPr>
          <p:cNvSpPr txBox="1"/>
          <p:nvPr/>
        </p:nvSpPr>
        <p:spPr>
          <a:xfrm rot="1948613">
            <a:off x="2150828" y="1185268"/>
            <a:ext cx="381000" cy="261610"/>
          </a:xfrm>
          <a:prstGeom prst="rect">
            <a:avLst/>
          </a:prstGeom>
          <a:noFill/>
        </p:spPr>
        <p:txBody>
          <a:bodyPr wrap="square" rtlCol="0">
            <a:spAutoFit/>
          </a:bodyPr>
          <a:lstStyle/>
          <a:p>
            <a:r>
              <a:rPr lang="it-IT" sz="1100"/>
              <a:t>1.1</a:t>
            </a:r>
          </a:p>
        </p:txBody>
      </p:sp>
      <p:sp>
        <p:nvSpPr>
          <p:cNvPr id="24" name="Rectangle 23">
            <a:extLst>
              <a:ext uri="{FF2B5EF4-FFF2-40B4-BE49-F238E27FC236}">
                <a16:creationId xmlns:a16="http://schemas.microsoft.com/office/drawing/2014/main" id="{24A88098-CE57-4536-8193-DFCB83A8C9A5}"/>
              </a:ext>
            </a:extLst>
          </p:cNvPr>
          <p:cNvSpPr/>
          <p:nvPr/>
        </p:nvSpPr>
        <p:spPr>
          <a:xfrm>
            <a:off x="46383" y="183983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Segnala</a:t>
            </a:r>
          </a:p>
        </p:txBody>
      </p:sp>
      <p:sp>
        <p:nvSpPr>
          <p:cNvPr id="25" name="Rectangle 1">
            <a:extLst>
              <a:ext uri="{FF2B5EF4-FFF2-40B4-BE49-F238E27FC236}">
                <a16:creationId xmlns:a16="http://schemas.microsoft.com/office/drawing/2014/main" id="{C74B20B9-6CF9-4B90-97B5-A48BD6C47302}"/>
              </a:ext>
            </a:extLst>
          </p:cNvPr>
          <p:cNvSpPr/>
          <p:nvPr/>
        </p:nvSpPr>
        <p:spPr>
          <a:xfrm rot="10800000">
            <a:off x="1955800" y="1839834"/>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TextBox 25">
            <a:extLst>
              <a:ext uri="{FF2B5EF4-FFF2-40B4-BE49-F238E27FC236}">
                <a16:creationId xmlns:a16="http://schemas.microsoft.com/office/drawing/2014/main" id="{EA2F7412-DDB6-4D97-B3D3-CC9069B5EF49}"/>
              </a:ext>
            </a:extLst>
          </p:cNvPr>
          <p:cNvSpPr txBox="1"/>
          <p:nvPr/>
        </p:nvSpPr>
        <p:spPr>
          <a:xfrm rot="1948613">
            <a:off x="2150828" y="1815532"/>
            <a:ext cx="381000" cy="261610"/>
          </a:xfrm>
          <a:prstGeom prst="rect">
            <a:avLst/>
          </a:prstGeom>
          <a:noFill/>
        </p:spPr>
        <p:txBody>
          <a:bodyPr wrap="square" rtlCol="0">
            <a:spAutoFit/>
          </a:bodyPr>
          <a:lstStyle/>
          <a:p>
            <a:r>
              <a:rPr lang="it-IT" sz="1100"/>
              <a:t>1.0</a:t>
            </a:r>
          </a:p>
        </p:txBody>
      </p:sp>
      <p:sp>
        <p:nvSpPr>
          <p:cNvPr id="27" name="Rectangle 26">
            <a:hlinkClick r:id="rId4" action="ppaction://hlinksldjump"/>
            <a:extLst>
              <a:ext uri="{FF2B5EF4-FFF2-40B4-BE49-F238E27FC236}">
                <a16:creationId xmlns:a16="http://schemas.microsoft.com/office/drawing/2014/main" id="{0A64B5C7-0BF6-4745-869E-5DCE579AEBB7}"/>
              </a:ext>
            </a:extLst>
          </p:cNvPr>
          <p:cNvSpPr/>
          <p:nvPr/>
        </p:nvSpPr>
        <p:spPr>
          <a:xfrm>
            <a:off x="46383" y="249609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segnalazioni</a:t>
            </a:r>
          </a:p>
        </p:txBody>
      </p:sp>
      <p:sp>
        <p:nvSpPr>
          <p:cNvPr id="28" name="Rectangle 1">
            <a:extLst>
              <a:ext uri="{FF2B5EF4-FFF2-40B4-BE49-F238E27FC236}">
                <a16:creationId xmlns:a16="http://schemas.microsoft.com/office/drawing/2014/main" id="{598C2FEC-AB3E-4F12-8EDC-ACFCAC00E097}"/>
              </a:ext>
            </a:extLst>
          </p:cNvPr>
          <p:cNvSpPr/>
          <p:nvPr/>
        </p:nvSpPr>
        <p:spPr>
          <a:xfrm rot="10800000">
            <a:off x="1955800" y="249609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TextBox 28">
            <a:extLst>
              <a:ext uri="{FF2B5EF4-FFF2-40B4-BE49-F238E27FC236}">
                <a16:creationId xmlns:a16="http://schemas.microsoft.com/office/drawing/2014/main" id="{1A3B98F1-C8D7-49F6-AEDE-1FD6973E014E}"/>
              </a:ext>
            </a:extLst>
          </p:cNvPr>
          <p:cNvSpPr txBox="1"/>
          <p:nvPr/>
        </p:nvSpPr>
        <p:spPr>
          <a:xfrm rot="1948613">
            <a:off x="2150828" y="2471794"/>
            <a:ext cx="381000" cy="261610"/>
          </a:xfrm>
          <a:prstGeom prst="rect">
            <a:avLst/>
          </a:prstGeom>
          <a:noFill/>
        </p:spPr>
        <p:txBody>
          <a:bodyPr wrap="square" rtlCol="0">
            <a:spAutoFit/>
          </a:bodyPr>
          <a:lstStyle/>
          <a:p>
            <a:r>
              <a:rPr lang="it-IT" sz="1100"/>
              <a:t>1.0</a:t>
            </a:r>
          </a:p>
        </p:txBody>
      </p:sp>
      <p:sp>
        <p:nvSpPr>
          <p:cNvPr id="30" name="Rectangle 29">
            <a:extLst>
              <a:ext uri="{FF2B5EF4-FFF2-40B4-BE49-F238E27FC236}">
                <a16:creationId xmlns:a16="http://schemas.microsoft.com/office/drawing/2014/main" id="{EF149047-2D7A-455A-9D15-BD4A87D4BA3B}"/>
              </a:ext>
            </a:extLst>
          </p:cNvPr>
          <p:cNvSpPr/>
          <p:nvPr/>
        </p:nvSpPr>
        <p:spPr>
          <a:xfrm>
            <a:off x="46383" y="3151946"/>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centro animali</a:t>
            </a:r>
          </a:p>
        </p:txBody>
      </p:sp>
      <p:sp>
        <p:nvSpPr>
          <p:cNvPr id="31" name="Rectangle 1">
            <a:extLst>
              <a:ext uri="{FF2B5EF4-FFF2-40B4-BE49-F238E27FC236}">
                <a16:creationId xmlns:a16="http://schemas.microsoft.com/office/drawing/2014/main" id="{61C4265C-58AB-45B3-83DA-181068B25949}"/>
              </a:ext>
            </a:extLst>
          </p:cNvPr>
          <p:cNvSpPr/>
          <p:nvPr/>
        </p:nvSpPr>
        <p:spPr>
          <a:xfrm rot="10800000">
            <a:off x="1955800" y="3151943"/>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TextBox 31">
            <a:extLst>
              <a:ext uri="{FF2B5EF4-FFF2-40B4-BE49-F238E27FC236}">
                <a16:creationId xmlns:a16="http://schemas.microsoft.com/office/drawing/2014/main" id="{86BB393E-79A8-4491-855C-8E42D80191DE}"/>
              </a:ext>
            </a:extLst>
          </p:cNvPr>
          <p:cNvSpPr txBox="1"/>
          <p:nvPr/>
        </p:nvSpPr>
        <p:spPr>
          <a:xfrm rot="1948613">
            <a:off x="2109963" y="3149273"/>
            <a:ext cx="460025" cy="261610"/>
          </a:xfrm>
          <a:prstGeom prst="rect">
            <a:avLst/>
          </a:prstGeom>
          <a:noFill/>
        </p:spPr>
        <p:txBody>
          <a:bodyPr wrap="square" rtlCol="0">
            <a:spAutoFit/>
          </a:bodyPr>
          <a:lstStyle/>
          <a:p>
            <a:r>
              <a:rPr lang="it-IT" sz="1100"/>
              <a:t>beta</a:t>
            </a:r>
          </a:p>
        </p:txBody>
      </p:sp>
      <p:sp>
        <p:nvSpPr>
          <p:cNvPr id="33" name="Rectangle 32">
            <a:extLst>
              <a:ext uri="{FF2B5EF4-FFF2-40B4-BE49-F238E27FC236}">
                <a16:creationId xmlns:a16="http://schemas.microsoft.com/office/drawing/2014/main" id="{5F722983-BB57-4D2C-8B8A-E1729088B26C}"/>
              </a:ext>
            </a:extLst>
          </p:cNvPr>
          <p:cNvSpPr/>
          <p:nvPr/>
        </p:nvSpPr>
        <p:spPr>
          <a:xfrm>
            <a:off x="46382" y="381271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animali</a:t>
            </a:r>
          </a:p>
        </p:txBody>
      </p:sp>
      <p:sp>
        <p:nvSpPr>
          <p:cNvPr id="34" name="Rectangle 1">
            <a:extLst>
              <a:ext uri="{FF2B5EF4-FFF2-40B4-BE49-F238E27FC236}">
                <a16:creationId xmlns:a16="http://schemas.microsoft.com/office/drawing/2014/main" id="{565F31C3-2195-45D6-97C2-C7C12205727E}"/>
              </a:ext>
            </a:extLst>
          </p:cNvPr>
          <p:cNvSpPr/>
          <p:nvPr/>
        </p:nvSpPr>
        <p:spPr>
          <a:xfrm rot="10800000">
            <a:off x="1954449" y="3810205"/>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Rectangle 35">
            <a:extLst>
              <a:ext uri="{FF2B5EF4-FFF2-40B4-BE49-F238E27FC236}">
                <a16:creationId xmlns:a16="http://schemas.microsoft.com/office/drawing/2014/main" id="{D42E69DB-BF98-4C11-B0A4-EDBDFD8B8777}"/>
              </a:ext>
            </a:extLst>
          </p:cNvPr>
          <p:cNvSpPr/>
          <p:nvPr/>
        </p:nvSpPr>
        <p:spPr>
          <a:xfrm>
            <a:off x="46381" y="4444685"/>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800" err="1">
                <a:solidFill>
                  <a:schemeClr val="tx1"/>
                </a:solidFill>
              </a:rPr>
              <a:t>Lorem</a:t>
            </a:r>
            <a:r>
              <a:rPr lang="it-IT" sz="1800">
                <a:solidFill>
                  <a:schemeClr val="tx1"/>
                </a:solidFill>
              </a:rPr>
              <a:t> </a:t>
            </a:r>
            <a:r>
              <a:rPr lang="it-IT" sz="1800" err="1">
                <a:solidFill>
                  <a:schemeClr val="tx1"/>
                </a:solidFill>
              </a:rPr>
              <a:t>ipsum</a:t>
            </a:r>
            <a:endParaRPr lang="it-IT">
              <a:solidFill>
                <a:schemeClr val="tx1"/>
              </a:solidFill>
            </a:endParaRPr>
          </a:p>
        </p:txBody>
      </p:sp>
      <p:sp>
        <p:nvSpPr>
          <p:cNvPr id="37" name="Rectangle 1">
            <a:extLst>
              <a:ext uri="{FF2B5EF4-FFF2-40B4-BE49-F238E27FC236}">
                <a16:creationId xmlns:a16="http://schemas.microsoft.com/office/drawing/2014/main" id="{033EB578-2709-4665-A544-40DDFB7549C6}"/>
              </a:ext>
            </a:extLst>
          </p:cNvPr>
          <p:cNvSpPr/>
          <p:nvPr/>
        </p:nvSpPr>
        <p:spPr>
          <a:xfrm rot="10800000">
            <a:off x="1954448" y="4444778"/>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TextBox 37">
            <a:extLst>
              <a:ext uri="{FF2B5EF4-FFF2-40B4-BE49-F238E27FC236}">
                <a16:creationId xmlns:a16="http://schemas.microsoft.com/office/drawing/2014/main" id="{DCE3DE97-9088-499B-9B98-BDCE453EFED9}"/>
              </a:ext>
            </a:extLst>
          </p:cNvPr>
          <p:cNvSpPr txBox="1"/>
          <p:nvPr/>
        </p:nvSpPr>
        <p:spPr>
          <a:xfrm rot="1948613">
            <a:off x="2149476" y="4420476"/>
            <a:ext cx="381000" cy="261610"/>
          </a:xfrm>
          <a:prstGeom prst="rect">
            <a:avLst/>
          </a:prstGeom>
          <a:noFill/>
        </p:spPr>
        <p:txBody>
          <a:bodyPr wrap="square" rtlCol="0">
            <a:spAutoFit/>
          </a:bodyPr>
          <a:lstStyle/>
          <a:p>
            <a:r>
              <a:rPr lang="it-IT" sz="1100"/>
              <a:t>1.3</a:t>
            </a:r>
          </a:p>
        </p:txBody>
      </p:sp>
      <p:sp>
        <p:nvSpPr>
          <p:cNvPr id="39" name="TextBox 38">
            <a:extLst>
              <a:ext uri="{FF2B5EF4-FFF2-40B4-BE49-F238E27FC236}">
                <a16:creationId xmlns:a16="http://schemas.microsoft.com/office/drawing/2014/main" id="{B952399F-F9B1-489A-B5DD-B257279E641A}"/>
              </a:ext>
            </a:extLst>
          </p:cNvPr>
          <p:cNvSpPr txBox="1"/>
          <p:nvPr/>
        </p:nvSpPr>
        <p:spPr>
          <a:xfrm rot="1948613">
            <a:off x="2109963" y="3812325"/>
            <a:ext cx="460025" cy="261610"/>
          </a:xfrm>
          <a:prstGeom prst="rect">
            <a:avLst/>
          </a:prstGeom>
          <a:noFill/>
        </p:spPr>
        <p:txBody>
          <a:bodyPr wrap="square" rtlCol="0">
            <a:spAutoFit/>
          </a:bodyPr>
          <a:lstStyle/>
          <a:p>
            <a:r>
              <a:rPr lang="it-IT" sz="1100"/>
              <a:t>beta</a:t>
            </a:r>
          </a:p>
        </p:txBody>
      </p:sp>
      <p:sp>
        <p:nvSpPr>
          <p:cNvPr id="35" name="Rectangle 34">
            <a:extLst>
              <a:ext uri="{FF2B5EF4-FFF2-40B4-BE49-F238E27FC236}">
                <a16:creationId xmlns:a16="http://schemas.microsoft.com/office/drawing/2014/main" id="{77CCAFEE-A7AF-4695-9D6D-EA76682E9E4D}"/>
              </a:ext>
            </a:extLst>
          </p:cNvPr>
          <p:cNvSpPr/>
          <p:nvPr/>
        </p:nvSpPr>
        <p:spPr>
          <a:xfrm>
            <a:off x="2524539" y="526486"/>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Descrizione</a:t>
            </a:r>
          </a:p>
        </p:txBody>
      </p:sp>
      <p:sp>
        <p:nvSpPr>
          <p:cNvPr id="4" name="TextBox 3">
            <a:extLst>
              <a:ext uri="{FF2B5EF4-FFF2-40B4-BE49-F238E27FC236}">
                <a16:creationId xmlns:a16="http://schemas.microsoft.com/office/drawing/2014/main" id="{079D39BC-F07E-4E7C-AEA8-E115046FCA68}"/>
              </a:ext>
            </a:extLst>
          </p:cNvPr>
          <p:cNvSpPr txBox="1"/>
          <p:nvPr/>
        </p:nvSpPr>
        <p:spPr>
          <a:xfrm>
            <a:off x="3803373" y="1081271"/>
            <a:ext cx="7414591" cy="523220"/>
          </a:xfrm>
          <a:prstGeom prst="rect">
            <a:avLst/>
          </a:prstGeom>
          <a:noFill/>
        </p:spPr>
        <p:txBody>
          <a:bodyPr wrap="square" rtlCol="0">
            <a:spAutoFit/>
          </a:bodyPr>
          <a:lstStyle/>
          <a:p>
            <a:r>
              <a:rPr lang="it-IT" sz="1400"/>
              <a:t>Questo non è un endpoint, ma serve per ottenere una api-key per poter essere autorizzati ad usare gli endpoints.</a:t>
            </a:r>
          </a:p>
        </p:txBody>
      </p:sp>
      <p:sp>
        <p:nvSpPr>
          <p:cNvPr id="40" name="Rectangle 39">
            <a:extLst>
              <a:ext uri="{FF2B5EF4-FFF2-40B4-BE49-F238E27FC236}">
                <a16:creationId xmlns:a16="http://schemas.microsoft.com/office/drawing/2014/main" id="{715F1909-4F51-4990-8398-9C5ED1C433B4}"/>
              </a:ext>
            </a:extLst>
          </p:cNvPr>
          <p:cNvSpPr/>
          <p:nvPr/>
        </p:nvSpPr>
        <p:spPr>
          <a:xfrm>
            <a:off x="2524539" y="178068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Domande</a:t>
            </a:r>
          </a:p>
        </p:txBody>
      </p:sp>
      <p:sp>
        <p:nvSpPr>
          <p:cNvPr id="41" name="TextBox 40">
            <a:extLst>
              <a:ext uri="{FF2B5EF4-FFF2-40B4-BE49-F238E27FC236}">
                <a16:creationId xmlns:a16="http://schemas.microsoft.com/office/drawing/2014/main" id="{E627ED52-2C95-47AA-8A25-3727EDDA0552}"/>
              </a:ext>
            </a:extLst>
          </p:cNvPr>
          <p:cNvSpPr txBox="1"/>
          <p:nvPr/>
        </p:nvSpPr>
        <p:spPr>
          <a:xfrm>
            <a:off x="3803373" y="2567800"/>
            <a:ext cx="7414591" cy="2677656"/>
          </a:xfrm>
          <a:prstGeom prst="rect">
            <a:avLst/>
          </a:prstGeom>
          <a:noFill/>
        </p:spPr>
        <p:txBody>
          <a:bodyPr wrap="square" rtlCol="0">
            <a:spAutoFit/>
          </a:bodyPr>
          <a:lstStyle/>
          <a:p>
            <a:pPr marL="285750" indent="-285750">
              <a:buFont typeface="Arial" panose="020B0604020202020204" pitchFamily="34" charset="0"/>
              <a:buChar char="•"/>
            </a:pPr>
            <a:r>
              <a:rPr lang="it-IT" sz="1400"/>
              <a:t>Ho bisogno di un account per avere una api-key?</a:t>
            </a:r>
          </a:p>
          <a:p>
            <a:pPr marL="742950" lvl="1" indent="-285750">
              <a:buFont typeface="Courier New" panose="02070309020205020404" pitchFamily="49" charset="0"/>
              <a:buChar char="o"/>
            </a:pPr>
            <a:r>
              <a:rPr lang="it-IT" sz="1400"/>
              <a:t>No, chiunque può richiederne una.</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Quando scade la mia api-key?</a:t>
            </a:r>
          </a:p>
          <a:p>
            <a:pPr marL="742950" lvl="1" indent="-285750">
              <a:buFont typeface="Courier New" panose="02070309020205020404" pitchFamily="49" charset="0"/>
              <a:buChar char="o"/>
            </a:pPr>
            <a:r>
              <a:rPr lang="it-IT" sz="1400"/>
              <a:t>La scadenza la si può scegliere, fino a un massimo di 1 anno.</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Ci sono dei limiti?</a:t>
            </a:r>
          </a:p>
          <a:p>
            <a:pPr marL="742950" lvl="1" indent="-285750">
              <a:buFont typeface="Courier New" panose="02070309020205020404" pitchFamily="49" charset="0"/>
              <a:buChar char="o"/>
            </a:pPr>
            <a:r>
              <a:rPr lang="it-IT" sz="1400"/>
              <a:t>Ogni endpoint ha un rate </a:t>
            </a:r>
            <a:r>
              <a:rPr lang="it-IT" sz="1400" err="1"/>
              <a:t>limit</a:t>
            </a:r>
            <a:r>
              <a:rPr lang="it-IT" sz="1400"/>
              <a:t> di richieste al minuto. A ogni richiesta a un endpoint </a:t>
            </a:r>
            <a:r>
              <a:rPr lang="it-IT" sz="1400" err="1"/>
              <a:t>verra</a:t>
            </a:r>
            <a:r>
              <a:rPr lang="it-IT" sz="1400"/>
              <a:t> inviato un </a:t>
            </a:r>
            <a:r>
              <a:rPr lang="it-IT" sz="1400" err="1"/>
              <a:t>header</a:t>
            </a:r>
            <a:r>
              <a:rPr lang="it-IT" sz="1400"/>
              <a:t> nella risposta denominato </a:t>
            </a:r>
            <a:r>
              <a:rPr lang="it-IT" sz="1400" u="sng"/>
              <a:t>X-</a:t>
            </a:r>
            <a:r>
              <a:rPr lang="it-IT" sz="1400" u="sng" err="1"/>
              <a:t>RateLimit</a:t>
            </a:r>
            <a:r>
              <a:rPr lang="it-IT" sz="1400" u="sng"/>
              <a:t>-Endpoint</a:t>
            </a:r>
            <a:r>
              <a:rPr lang="it-IT" sz="1400"/>
              <a:t>, il valore indicherà il numero di richieste disponibili per quel determinato endpoint prima del reset.</a:t>
            </a:r>
          </a:p>
          <a:p>
            <a:pPr marL="742950" lvl="1" indent="-285750">
              <a:buFont typeface="Courier New" panose="02070309020205020404" pitchFamily="49" charset="0"/>
              <a:buChar char="o"/>
            </a:pPr>
            <a:r>
              <a:rPr lang="it-IT" sz="1400"/>
              <a:t>Vi è anche un rate </a:t>
            </a:r>
            <a:r>
              <a:rPr lang="it-IT" sz="1400" err="1"/>
              <a:t>limit</a:t>
            </a:r>
            <a:r>
              <a:rPr lang="it-IT" sz="1400"/>
              <a:t> globale denominato di richieste al minuto presente nella risposta denominato </a:t>
            </a:r>
            <a:r>
              <a:rPr lang="it-IT" sz="1400" u="sng"/>
              <a:t>X-</a:t>
            </a:r>
            <a:r>
              <a:rPr lang="it-IT" sz="1400" u="sng" err="1"/>
              <a:t>RateLimit</a:t>
            </a:r>
            <a:r>
              <a:rPr lang="it-IT" sz="1400" u="sng"/>
              <a:t>-Global</a:t>
            </a:r>
            <a:r>
              <a:rPr lang="it-IT" sz="1400"/>
              <a:t>.</a:t>
            </a:r>
          </a:p>
        </p:txBody>
      </p:sp>
      <p:sp>
        <p:nvSpPr>
          <p:cNvPr id="43" name="Rectangle 42">
            <a:extLst>
              <a:ext uri="{FF2B5EF4-FFF2-40B4-BE49-F238E27FC236}">
                <a16:creationId xmlns:a16="http://schemas.microsoft.com/office/drawing/2014/main" id="{F17218DC-29F5-435C-8496-3C167032D480}"/>
              </a:ext>
            </a:extLst>
          </p:cNvPr>
          <p:cNvSpPr/>
          <p:nvPr/>
        </p:nvSpPr>
        <p:spPr>
          <a:xfrm>
            <a:off x="2524538" y="5468108"/>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6069350"/>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610247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19576816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6"/>
            <a:ext cx="2524539" cy="5303108"/>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Rectangle 42">
            <a:extLst>
              <a:ext uri="{FF2B5EF4-FFF2-40B4-BE49-F238E27FC236}">
                <a16:creationId xmlns:a16="http://schemas.microsoft.com/office/drawing/2014/main" id="{F17218DC-29F5-435C-8496-3C167032D480}"/>
              </a:ext>
            </a:extLst>
          </p:cNvPr>
          <p:cNvSpPr/>
          <p:nvPr/>
        </p:nvSpPr>
        <p:spPr>
          <a:xfrm>
            <a:off x="2524538" y="531669"/>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1132911"/>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116604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42" name="Rectangle 41">
            <a:extLst>
              <a:ext uri="{FF2B5EF4-FFF2-40B4-BE49-F238E27FC236}">
                <a16:creationId xmlns:a16="http://schemas.microsoft.com/office/drawing/2014/main" id="{309F0AD0-8F28-4D87-89A0-E29237AFAA9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TextBox 44">
            <a:extLst>
              <a:ext uri="{FF2B5EF4-FFF2-40B4-BE49-F238E27FC236}">
                <a16:creationId xmlns:a16="http://schemas.microsoft.com/office/drawing/2014/main" id="{A4727FFB-9C31-49CC-AA12-3D25A75B292F}"/>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6" name="TextBox 45">
            <a:extLst>
              <a:ext uri="{FF2B5EF4-FFF2-40B4-BE49-F238E27FC236}">
                <a16:creationId xmlns:a16="http://schemas.microsoft.com/office/drawing/2014/main" id="{27503F86-FDBD-4C64-A76D-E71E83AB5900}"/>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7" name="Rectangle 46">
            <a:hlinkClick r:id="rId4" action="ppaction://hlinksldjump"/>
            <a:extLst>
              <a:ext uri="{FF2B5EF4-FFF2-40B4-BE49-F238E27FC236}">
                <a16:creationId xmlns:a16="http://schemas.microsoft.com/office/drawing/2014/main" id="{E58AFD00-0BCD-47D0-BB8B-79C5D8B1B3C8}"/>
              </a:ext>
            </a:extLst>
          </p:cNvPr>
          <p:cNvSpPr/>
          <p:nvPr/>
        </p:nvSpPr>
        <p:spPr>
          <a:xfrm>
            <a:off x="3730487" y="1771302"/>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8" name="Rectangle 47">
            <a:extLst>
              <a:ext uri="{FF2B5EF4-FFF2-40B4-BE49-F238E27FC236}">
                <a16:creationId xmlns:a16="http://schemas.microsoft.com/office/drawing/2014/main" id="{DC982477-C967-40D9-9254-BA026CEAB2CD}"/>
              </a:ext>
            </a:extLst>
          </p:cNvPr>
          <p:cNvSpPr/>
          <p:nvPr/>
        </p:nvSpPr>
        <p:spPr>
          <a:xfrm>
            <a:off x="2524539" y="2543141"/>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7" name="Rectangle 6">
            <a:hlinkClick r:id="rId5"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1269290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6"/>
            <a:ext cx="2524539" cy="5303108"/>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Rectangle 42">
            <a:extLst>
              <a:ext uri="{FF2B5EF4-FFF2-40B4-BE49-F238E27FC236}">
                <a16:creationId xmlns:a16="http://schemas.microsoft.com/office/drawing/2014/main" id="{F17218DC-29F5-435C-8496-3C167032D480}"/>
              </a:ext>
            </a:extLst>
          </p:cNvPr>
          <p:cNvSpPr/>
          <p:nvPr/>
        </p:nvSpPr>
        <p:spPr>
          <a:xfrm>
            <a:off x="2524538" y="531669"/>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1132911"/>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116604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42" name="Rectangle 41">
            <a:extLst>
              <a:ext uri="{FF2B5EF4-FFF2-40B4-BE49-F238E27FC236}">
                <a16:creationId xmlns:a16="http://schemas.microsoft.com/office/drawing/2014/main" id="{309F0AD0-8F28-4D87-89A0-E29237AFAA9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TextBox 44">
            <a:extLst>
              <a:ext uri="{FF2B5EF4-FFF2-40B4-BE49-F238E27FC236}">
                <a16:creationId xmlns:a16="http://schemas.microsoft.com/office/drawing/2014/main" id="{A4727FFB-9C31-49CC-AA12-3D25A75B292F}"/>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6" name="TextBox 45">
            <a:extLst>
              <a:ext uri="{FF2B5EF4-FFF2-40B4-BE49-F238E27FC236}">
                <a16:creationId xmlns:a16="http://schemas.microsoft.com/office/drawing/2014/main" id="{27503F86-FDBD-4C64-A76D-E71E83AB5900}"/>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7" name="Rectangle 46">
            <a:hlinkClick r:id="rId4" action="ppaction://hlinksldjump"/>
            <a:extLst>
              <a:ext uri="{FF2B5EF4-FFF2-40B4-BE49-F238E27FC236}">
                <a16:creationId xmlns:a16="http://schemas.microsoft.com/office/drawing/2014/main" id="{E58AFD00-0BCD-47D0-BB8B-79C5D8B1B3C8}"/>
              </a:ext>
            </a:extLst>
          </p:cNvPr>
          <p:cNvSpPr/>
          <p:nvPr/>
        </p:nvSpPr>
        <p:spPr>
          <a:xfrm>
            <a:off x="3730487" y="1771302"/>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8" name="Rectangle 47">
            <a:extLst>
              <a:ext uri="{FF2B5EF4-FFF2-40B4-BE49-F238E27FC236}">
                <a16:creationId xmlns:a16="http://schemas.microsoft.com/office/drawing/2014/main" id="{DC982477-C967-40D9-9254-BA026CEAB2CD}"/>
              </a:ext>
            </a:extLst>
          </p:cNvPr>
          <p:cNvSpPr/>
          <p:nvPr/>
        </p:nvSpPr>
        <p:spPr>
          <a:xfrm>
            <a:off x="2524539" y="2543141"/>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7" name="Rectangle 6">
            <a:hlinkClick r:id="rId5"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5" name="Speech Bubble: Rectangle 14">
            <a:extLst>
              <a:ext uri="{FF2B5EF4-FFF2-40B4-BE49-F238E27FC236}">
                <a16:creationId xmlns:a16="http://schemas.microsoft.com/office/drawing/2014/main" id="{118AC55A-7FE4-47C4-A150-82C4AAA8D586}"/>
              </a:ext>
            </a:extLst>
          </p:cNvPr>
          <p:cNvSpPr/>
          <p:nvPr/>
        </p:nvSpPr>
        <p:spPr>
          <a:xfrm>
            <a:off x="2027160" y="988607"/>
            <a:ext cx="1461477" cy="1018696"/>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8B57D851-E788-4836-9714-3901277C053A}"/>
              </a:ext>
            </a:extLst>
          </p:cNvPr>
          <p:cNvSpPr txBox="1"/>
          <p:nvPr/>
        </p:nvSpPr>
        <p:spPr>
          <a:xfrm>
            <a:off x="2078936" y="1047118"/>
            <a:ext cx="1530626" cy="369332"/>
          </a:xfrm>
          <a:prstGeom prst="rect">
            <a:avLst/>
          </a:prstGeom>
          <a:noFill/>
        </p:spPr>
        <p:txBody>
          <a:bodyPr wrap="square" rtlCol="0">
            <a:spAutoFit/>
          </a:bodyPr>
          <a:lstStyle/>
          <a:p>
            <a:r>
              <a:rPr lang="it-IT">
                <a:hlinkClick r:id="rId4" action="ppaction://hlinksldjump"/>
              </a:rPr>
              <a:t>Data corretta</a:t>
            </a:r>
            <a:endParaRPr lang="it-IT"/>
          </a:p>
        </p:txBody>
      </p:sp>
      <p:sp>
        <p:nvSpPr>
          <p:cNvPr id="17" name="TextBox 16">
            <a:extLst>
              <a:ext uri="{FF2B5EF4-FFF2-40B4-BE49-F238E27FC236}">
                <a16:creationId xmlns:a16="http://schemas.microsoft.com/office/drawing/2014/main" id="{D734900E-4A13-42CE-82C8-6D399B5CDD9A}"/>
              </a:ext>
            </a:extLst>
          </p:cNvPr>
          <p:cNvSpPr txBox="1"/>
          <p:nvPr/>
        </p:nvSpPr>
        <p:spPr>
          <a:xfrm>
            <a:off x="2082247" y="1485418"/>
            <a:ext cx="1530626" cy="369332"/>
          </a:xfrm>
          <a:prstGeom prst="rect">
            <a:avLst/>
          </a:prstGeom>
          <a:noFill/>
        </p:spPr>
        <p:txBody>
          <a:bodyPr wrap="square" rtlCol="0">
            <a:spAutoFit/>
          </a:bodyPr>
          <a:lstStyle/>
          <a:p>
            <a:r>
              <a:rPr lang="it-IT">
                <a:hlinkClick r:id="rId6" action="ppaction://hlinksldjump"/>
              </a:rPr>
              <a:t>Data errata</a:t>
            </a:r>
            <a:endParaRPr lang="it-IT"/>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15891003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6"/>
            <a:ext cx="2524539" cy="5303108"/>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Rectangle 42">
            <a:extLst>
              <a:ext uri="{FF2B5EF4-FFF2-40B4-BE49-F238E27FC236}">
                <a16:creationId xmlns:a16="http://schemas.microsoft.com/office/drawing/2014/main" id="{F17218DC-29F5-435C-8496-3C167032D480}"/>
              </a:ext>
            </a:extLst>
          </p:cNvPr>
          <p:cNvSpPr/>
          <p:nvPr/>
        </p:nvSpPr>
        <p:spPr>
          <a:xfrm>
            <a:off x="2524538" y="531669"/>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1132911"/>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1166040"/>
            <a:ext cx="2564296" cy="261540"/>
          </a:xfrm>
          <a:prstGeom prst="rect">
            <a:avLst/>
          </a:prstGeom>
          <a:solidFill>
            <a:schemeClr val="bg1"/>
          </a:solidFill>
          <a:ln w="28575">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42" name="Rectangle 41">
            <a:extLst>
              <a:ext uri="{FF2B5EF4-FFF2-40B4-BE49-F238E27FC236}">
                <a16:creationId xmlns:a16="http://schemas.microsoft.com/office/drawing/2014/main" id="{309F0AD0-8F28-4D87-89A0-E29237AFAA9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TextBox 44">
            <a:extLst>
              <a:ext uri="{FF2B5EF4-FFF2-40B4-BE49-F238E27FC236}">
                <a16:creationId xmlns:a16="http://schemas.microsoft.com/office/drawing/2014/main" id="{A4727FFB-9C31-49CC-AA12-3D25A75B292F}"/>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6" name="TextBox 45">
            <a:extLst>
              <a:ext uri="{FF2B5EF4-FFF2-40B4-BE49-F238E27FC236}">
                <a16:creationId xmlns:a16="http://schemas.microsoft.com/office/drawing/2014/main" id="{27503F86-FDBD-4C64-A76D-E71E83AB5900}"/>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7" name="Rectangle 46">
            <a:hlinkClick r:id="rId4" action="ppaction://hlinksldjump"/>
            <a:extLst>
              <a:ext uri="{FF2B5EF4-FFF2-40B4-BE49-F238E27FC236}">
                <a16:creationId xmlns:a16="http://schemas.microsoft.com/office/drawing/2014/main" id="{E58AFD00-0BCD-47D0-BB8B-79C5D8B1B3C8}"/>
              </a:ext>
            </a:extLst>
          </p:cNvPr>
          <p:cNvSpPr/>
          <p:nvPr/>
        </p:nvSpPr>
        <p:spPr>
          <a:xfrm>
            <a:off x="3730487" y="1771302"/>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8" name="Rectangle 47">
            <a:extLst>
              <a:ext uri="{FF2B5EF4-FFF2-40B4-BE49-F238E27FC236}">
                <a16:creationId xmlns:a16="http://schemas.microsoft.com/office/drawing/2014/main" id="{DC982477-C967-40D9-9254-BA026CEAB2CD}"/>
              </a:ext>
            </a:extLst>
          </p:cNvPr>
          <p:cNvSpPr/>
          <p:nvPr/>
        </p:nvSpPr>
        <p:spPr>
          <a:xfrm>
            <a:off x="2524539" y="2543141"/>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7" name="Rectangle 6">
            <a:hlinkClick r:id="rId5"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349995363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6"/>
            <a:ext cx="2524539" cy="5303108"/>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Rectangle 42">
            <a:extLst>
              <a:ext uri="{FF2B5EF4-FFF2-40B4-BE49-F238E27FC236}">
                <a16:creationId xmlns:a16="http://schemas.microsoft.com/office/drawing/2014/main" id="{F17218DC-29F5-435C-8496-3C167032D480}"/>
              </a:ext>
            </a:extLst>
          </p:cNvPr>
          <p:cNvSpPr/>
          <p:nvPr/>
        </p:nvSpPr>
        <p:spPr>
          <a:xfrm>
            <a:off x="2524538" y="531669"/>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4" name="TextBox 43">
            <a:extLst>
              <a:ext uri="{FF2B5EF4-FFF2-40B4-BE49-F238E27FC236}">
                <a16:creationId xmlns:a16="http://schemas.microsoft.com/office/drawing/2014/main" id="{BDEA1D2D-626C-4921-8941-B3E0BE60F2FF}"/>
              </a:ext>
            </a:extLst>
          </p:cNvPr>
          <p:cNvSpPr txBox="1"/>
          <p:nvPr/>
        </p:nvSpPr>
        <p:spPr>
          <a:xfrm>
            <a:off x="3730487" y="1132911"/>
            <a:ext cx="974035" cy="338554"/>
          </a:xfrm>
          <a:prstGeom prst="rect">
            <a:avLst/>
          </a:prstGeom>
          <a:noFill/>
        </p:spPr>
        <p:txBody>
          <a:bodyPr wrap="square" rtlCol="0">
            <a:spAutoFit/>
          </a:bodyPr>
          <a:lstStyle/>
          <a:p>
            <a:r>
              <a:rPr lang="it-IT" sz="1600"/>
              <a:t>Scadenza</a:t>
            </a:r>
          </a:p>
        </p:txBody>
      </p:sp>
      <p:sp>
        <p:nvSpPr>
          <p:cNvPr id="6" name="Rectangle 5">
            <a:extLst>
              <a:ext uri="{FF2B5EF4-FFF2-40B4-BE49-F238E27FC236}">
                <a16:creationId xmlns:a16="http://schemas.microsoft.com/office/drawing/2014/main" id="{372A5980-BADF-4A01-9080-8346A01DE4F7}"/>
              </a:ext>
            </a:extLst>
          </p:cNvPr>
          <p:cNvSpPr/>
          <p:nvPr/>
        </p:nvSpPr>
        <p:spPr>
          <a:xfrm>
            <a:off x="4946372" y="116604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15/05/2022</a:t>
            </a:r>
          </a:p>
        </p:txBody>
      </p:sp>
      <p:sp>
        <p:nvSpPr>
          <p:cNvPr id="42" name="Rectangle 41">
            <a:extLst>
              <a:ext uri="{FF2B5EF4-FFF2-40B4-BE49-F238E27FC236}">
                <a16:creationId xmlns:a16="http://schemas.microsoft.com/office/drawing/2014/main" id="{309F0AD0-8F28-4D87-89A0-E29237AFAA9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TextBox 44">
            <a:extLst>
              <a:ext uri="{FF2B5EF4-FFF2-40B4-BE49-F238E27FC236}">
                <a16:creationId xmlns:a16="http://schemas.microsoft.com/office/drawing/2014/main" id="{A4727FFB-9C31-49CC-AA12-3D25A75B292F}"/>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6" name="TextBox 45">
            <a:extLst>
              <a:ext uri="{FF2B5EF4-FFF2-40B4-BE49-F238E27FC236}">
                <a16:creationId xmlns:a16="http://schemas.microsoft.com/office/drawing/2014/main" id="{27503F86-FDBD-4C64-A76D-E71E83AB5900}"/>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47" name="Rectangle 46">
            <a:extLst>
              <a:ext uri="{FF2B5EF4-FFF2-40B4-BE49-F238E27FC236}">
                <a16:creationId xmlns:a16="http://schemas.microsoft.com/office/drawing/2014/main" id="{E58AFD00-0BCD-47D0-BB8B-79C5D8B1B3C8}"/>
              </a:ext>
            </a:extLst>
          </p:cNvPr>
          <p:cNvSpPr/>
          <p:nvPr/>
        </p:nvSpPr>
        <p:spPr>
          <a:xfrm>
            <a:off x="3730487" y="1771302"/>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8" name="Rectangle 47">
            <a:extLst>
              <a:ext uri="{FF2B5EF4-FFF2-40B4-BE49-F238E27FC236}">
                <a16:creationId xmlns:a16="http://schemas.microsoft.com/office/drawing/2014/main" id="{DC982477-C967-40D9-9254-BA026CEAB2CD}"/>
              </a:ext>
            </a:extLst>
          </p:cNvPr>
          <p:cNvSpPr/>
          <p:nvPr/>
        </p:nvSpPr>
        <p:spPr>
          <a:xfrm>
            <a:off x="2524539" y="2543141"/>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7" name="Rectangle 6">
            <a:hlinkClick r:id="rId4"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5" name="TextBox 14">
            <a:extLst>
              <a:ext uri="{FF2B5EF4-FFF2-40B4-BE49-F238E27FC236}">
                <a16:creationId xmlns:a16="http://schemas.microsoft.com/office/drawing/2014/main" id="{BA4AAD9D-6D30-4F06-97DF-2FC4181AA14E}"/>
              </a:ext>
            </a:extLst>
          </p:cNvPr>
          <p:cNvSpPr txBox="1"/>
          <p:nvPr/>
        </p:nvSpPr>
        <p:spPr>
          <a:xfrm>
            <a:off x="3611217" y="3157995"/>
            <a:ext cx="5128592" cy="338554"/>
          </a:xfrm>
          <a:prstGeom prst="rect">
            <a:avLst/>
          </a:prstGeom>
          <a:noFill/>
        </p:spPr>
        <p:txBody>
          <a:bodyPr wrap="square" rtlCol="0">
            <a:spAutoFit/>
          </a:bodyPr>
          <a:lstStyle/>
          <a:p>
            <a:r>
              <a:rPr lang="it-IT" sz="1600"/>
              <a:t>x-app-34ouy98y8hfd8023yd9823doi89yd8932yh823d</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58779341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5"/>
            <a:ext cx="2524539" cy="6330955"/>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hlinkClick r:id="rId4" action="ppaction://hlinksldjump"/>
            <a:extLst>
              <a:ext uri="{FF2B5EF4-FFF2-40B4-BE49-F238E27FC236}">
                <a16:creationId xmlns:a16="http://schemas.microsoft.com/office/drawing/2014/main" id="{4192305A-2226-405A-93C1-71EAA01586A3}"/>
              </a:ext>
            </a:extLst>
          </p:cNvPr>
          <p:cNvSpPr/>
          <p:nvPr/>
        </p:nvSpPr>
        <p:spPr>
          <a:xfrm>
            <a:off x="46383" y="57930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Api-key</a:t>
            </a:r>
          </a:p>
        </p:txBody>
      </p:sp>
      <p:sp>
        <p:nvSpPr>
          <p:cNvPr id="2" name="Rectangle 1">
            <a:extLst>
              <a:ext uri="{FF2B5EF4-FFF2-40B4-BE49-F238E27FC236}">
                <a16:creationId xmlns:a16="http://schemas.microsoft.com/office/drawing/2014/main" id="{23589FBE-44B6-4C08-920B-211C8FB157A6}"/>
              </a:ext>
            </a:extLst>
          </p:cNvPr>
          <p:cNvSpPr/>
          <p:nvPr/>
        </p:nvSpPr>
        <p:spPr>
          <a:xfrm rot="10800000">
            <a:off x="1955800" y="57930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TextBox 2">
            <a:extLst>
              <a:ext uri="{FF2B5EF4-FFF2-40B4-BE49-F238E27FC236}">
                <a16:creationId xmlns:a16="http://schemas.microsoft.com/office/drawing/2014/main" id="{EC4AB583-AB89-4CEE-994B-537B4DB9FCBD}"/>
              </a:ext>
            </a:extLst>
          </p:cNvPr>
          <p:cNvSpPr txBox="1"/>
          <p:nvPr/>
        </p:nvSpPr>
        <p:spPr>
          <a:xfrm rot="1948613">
            <a:off x="2150828" y="555004"/>
            <a:ext cx="381000" cy="261610"/>
          </a:xfrm>
          <a:prstGeom prst="rect">
            <a:avLst/>
          </a:prstGeom>
          <a:noFill/>
        </p:spPr>
        <p:txBody>
          <a:bodyPr wrap="square" rtlCol="0">
            <a:spAutoFit/>
          </a:bodyPr>
          <a:lstStyle/>
          <a:p>
            <a:r>
              <a:rPr lang="it-IT" sz="1100"/>
              <a:t>1.3</a:t>
            </a:r>
          </a:p>
        </p:txBody>
      </p:sp>
      <p:sp>
        <p:nvSpPr>
          <p:cNvPr id="21" name="Rectangle 20">
            <a:extLst>
              <a:ext uri="{FF2B5EF4-FFF2-40B4-BE49-F238E27FC236}">
                <a16:creationId xmlns:a16="http://schemas.microsoft.com/office/drawing/2014/main" id="{3EBCBC2B-D4F9-46E4-A233-FA5E12AD76FD}"/>
              </a:ext>
            </a:extLst>
          </p:cNvPr>
          <p:cNvSpPr/>
          <p:nvPr/>
        </p:nvSpPr>
        <p:spPr>
          <a:xfrm>
            <a:off x="46383" y="1209573"/>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Ultime Segnalazioni</a:t>
            </a:r>
          </a:p>
        </p:txBody>
      </p:sp>
      <p:sp>
        <p:nvSpPr>
          <p:cNvPr id="22" name="Rectangle 1">
            <a:extLst>
              <a:ext uri="{FF2B5EF4-FFF2-40B4-BE49-F238E27FC236}">
                <a16:creationId xmlns:a16="http://schemas.microsoft.com/office/drawing/2014/main" id="{2E6B4B02-BE2E-431A-9913-64E946AF58F7}"/>
              </a:ext>
            </a:extLst>
          </p:cNvPr>
          <p:cNvSpPr/>
          <p:nvPr/>
        </p:nvSpPr>
        <p:spPr>
          <a:xfrm rot="10800000">
            <a:off x="1955800" y="1209570"/>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22">
            <a:extLst>
              <a:ext uri="{FF2B5EF4-FFF2-40B4-BE49-F238E27FC236}">
                <a16:creationId xmlns:a16="http://schemas.microsoft.com/office/drawing/2014/main" id="{54A3713C-7A6F-428B-B49F-34107F0D9B4F}"/>
              </a:ext>
            </a:extLst>
          </p:cNvPr>
          <p:cNvSpPr txBox="1"/>
          <p:nvPr/>
        </p:nvSpPr>
        <p:spPr>
          <a:xfrm rot="1948613">
            <a:off x="2150828" y="1185268"/>
            <a:ext cx="381000" cy="261610"/>
          </a:xfrm>
          <a:prstGeom prst="rect">
            <a:avLst/>
          </a:prstGeom>
          <a:noFill/>
        </p:spPr>
        <p:txBody>
          <a:bodyPr wrap="square" rtlCol="0">
            <a:spAutoFit/>
          </a:bodyPr>
          <a:lstStyle/>
          <a:p>
            <a:r>
              <a:rPr lang="it-IT" sz="1100"/>
              <a:t>1.1</a:t>
            </a:r>
          </a:p>
        </p:txBody>
      </p:sp>
      <p:sp>
        <p:nvSpPr>
          <p:cNvPr id="24" name="Rectangle 23">
            <a:extLst>
              <a:ext uri="{FF2B5EF4-FFF2-40B4-BE49-F238E27FC236}">
                <a16:creationId xmlns:a16="http://schemas.microsoft.com/office/drawing/2014/main" id="{24A88098-CE57-4536-8193-DFCB83A8C9A5}"/>
              </a:ext>
            </a:extLst>
          </p:cNvPr>
          <p:cNvSpPr/>
          <p:nvPr/>
        </p:nvSpPr>
        <p:spPr>
          <a:xfrm>
            <a:off x="46383" y="183983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Segnala</a:t>
            </a:r>
          </a:p>
        </p:txBody>
      </p:sp>
      <p:sp>
        <p:nvSpPr>
          <p:cNvPr id="25" name="Rectangle 1">
            <a:extLst>
              <a:ext uri="{FF2B5EF4-FFF2-40B4-BE49-F238E27FC236}">
                <a16:creationId xmlns:a16="http://schemas.microsoft.com/office/drawing/2014/main" id="{C74B20B9-6CF9-4B90-97B5-A48BD6C47302}"/>
              </a:ext>
            </a:extLst>
          </p:cNvPr>
          <p:cNvSpPr/>
          <p:nvPr/>
        </p:nvSpPr>
        <p:spPr>
          <a:xfrm rot="10800000">
            <a:off x="1955800" y="1839834"/>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TextBox 25">
            <a:extLst>
              <a:ext uri="{FF2B5EF4-FFF2-40B4-BE49-F238E27FC236}">
                <a16:creationId xmlns:a16="http://schemas.microsoft.com/office/drawing/2014/main" id="{EA2F7412-DDB6-4D97-B3D3-CC9069B5EF49}"/>
              </a:ext>
            </a:extLst>
          </p:cNvPr>
          <p:cNvSpPr txBox="1"/>
          <p:nvPr/>
        </p:nvSpPr>
        <p:spPr>
          <a:xfrm rot="1948613">
            <a:off x="2150828" y="1815532"/>
            <a:ext cx="381000" cy="261610"/>
          </a:xfrm>
          <a:prstGeom prst="rect">
            <a:avLst/>
          </a:prstGeom>
          <a:noFill/>
        </p:spPr>
        <p:txBody>
          <a:bodyPr wrap="square" rtlCol="0">
            <a:spAutoFit/>
          </a:bodyPr>
          <a:lstStyle/>
          <a:p>
            <a:r>
              <a:rPr lang="it-IT" sz="1100"/>
              <a:t>1.0</a:t>
            </a:r>
          </a:p>
        </p:txBody>
      </p:sp>
      <p:sp>
        <p:nvSpPr>
          <p:cNvPr id="27" name="Rectangle 26">
            <a:extLst>
              <a:ext uri="{FF2B5EF4-FFF2-40B4-BE49-F238E27FC236}">
                <a16:creationId xmlns:a16="http://schemas.microsoft.com/office/drawing/2014/main" id="{0A64B5C7-0BF6-4745-869E-5DCE579AEBB7}"/>
              </a:ext>
            </a:extLst>
          </p:cNvPr>
          <p:cNvSpPr/>
          <p:nvPr/>
        </p:nvSpPr>
        <p:spPr>
          <a:xfrm>
            <a:off x="46383" y="2496099"/>
            <a:ext cx="2425147"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u="sng">
                <a:solidFill>
                  <a:schemeClr val="tx1"/>
                </a:solidFill>
              </a:rPr>
              <a:t>Ricerca segnalazioni</a:t>
            </a:r>
          </a:p>
        </p:txBody>
      </p:sp>
      <p:sp>
        <p:nvSpPr>
          <p:cNvPr id="28" name="Rectangle 1">
            <a:extLst>
              <a:ext uri="{FF2B5EF4-FFF2-40B4-BE49-F238E27FC236}">
                <a16:creationId xmlns:a16="http://schemas.microsoft.com/office/drawing/2014/main" id="{598C2FEC-AB3E-4F12-8EDC-ACFCAC00E097}"/>
              </a:ext>
            </a:extLst>
          </p:cNvPr>
          <p:cNvSpPr/>
          <p:nvPr/>
        </p:nvSpPr>
        <p:spPr>
          <a:xfrm rot="10800000">
            <a:off x="1955800" y="249609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TextBox 28">
            <a:extLst>
              <a:ext uri="{FF2B5EF4-FFF2-40B4-BE49-F238E27FC236}">
                <a16:creationId xmlns:a16="http://schemas.microsoft.com/office/drawing/2014/main" id="{1A3B98F1-C8D7-49F6-AEDE-1FD6973E014E}"/>
              </a:ext>
            </a:extLst>
          </p:cNvPr>
          <p:cNvSpPr txBox="1"/>
          <p:nvPr/>
        </p:nvSpPr>
        <p:spPr>
          <a:xfrm rot="1948613">
            <a:off x="2150828" y="2471794"/>
            <a:ext cx="381000" cy="261610"/>
          </a:xfrm>
          <a:prstGeom prst="rect">
            <a:avLst/>
          </a:prstGeom>
          <a:noFill/>
        </p:spPr>
        <p:txBody>
          <a:bodyPr wrap="square" rtlCol="0">
            <a:spAutoFit/>
          </a:bodyPr>
          <a:lstStyle/>
          <a:p>
            <a:r>
              <a:rPr lang="it-IT" sz="1100"/>
              <a:t>1.0</a:t>
            </a:r>
          </a:p>
        </p:txBody>
      </p:sp>
      <p:sp>
        <p:nvSpPr>
          <p:cNvPr id="30" name="Rectangle 29">
            <a:extLst>
              <a:ext uri="{FF2B5EF4-FFF2-40B4-BE49-F238E27FC236}">
                <a16:creationId xmlns:a16="http://schemas.microsoft.com/office/drawing/2014/main" id="{EF149047-2D7A-455A-9D15-BD4A87D4BA3B}"/>
              </a:ext>
            </a:extLst>
          </p:cNvPr>
          <p:cNvSpPr/>
          <p:nvPr/>
        </p:nvSpPr>
        <p:spPr>
          <a:xfrm>
            <a:off x="46383" y="3151946"/>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centro animali</a:t>
            </a:r>
          </a:p>
        </p:txBody>
      </p:sp>
      <p:sp>
        <p:nvSpPr>
          <p:cNvPr id="31" name="Rectangle 1">
            <a:extLst>
              <a:ext uri="{FF2B5EF4-FFF2-40B4-BE49-F238E27FC236}">
                <a16:creationId xmlns:a16="http://schemas.microsoft.com/office/drawing/2014/main" id="{61C4265C-58AB-45B3-83DA-181068B25949}"/>
              </a:ext>
            </a:extLst>
          </p:cNvPr>
          <p:cNvSpPr/>
          <p:nvPr/>
        </p:nvSpPr>
        <p:spPr>
          <a:xfrm rot="10800000">
            <a:off x="1955800" y="3151943"/>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TextBox 31">
            <a:extLst>
              <a:ext uri="{FF2B5EF4-FFF2-40B4-BE49-F238E27FC236}">
                <a16:creationId xmlns:a16="http://schemas.microsoft.com/office/drawing/2014/main" id="{86BB393E-79A8-4491-855C-8E42D80191DE}"/>
              </a:ext>
            </a:extLst>
          </p:cNvPr>
          <p:cNvSpPr txBox="1"/>
          <p:nvPr/>
        </p:nvSpPr>
        <p:spPr>
          <a:xfrm rot="1948613">
            <a:off x="2109963" y="3149273"/>
            <a:ext cx="460025" cy="261610"/>
          </a:xfrm>
          <a:prstGeom prst="rect">
            <a:avLst/>
          </a:prstGeom>
          <a:noFill/>
        </p:spPr>
        <p:txBody>
          <a:bodyPr wrap="square" rtlCol="0">
            <a:spAutoFit/>
          </a:bodyPr>
          <a:lstStyle/>
          <a:p>
            <a:r>
              <a:rPr lang="it-IT" sz="1100"/>
              <a:t>beta</a:t>
            </a:r>
          </a:p>
        </p:txBody>
      </p:sp>
      <p:sp>
        <p:nvSpPr>
          <p:cNvPr id="33" name="Rectangle 32">
            <a:extLst>
              <a:ext uri="{FF2B5EF4-FFF2-40B4-BE49-F238E27FC236}">
                <a16:creationId xmlns:a16="http://schemas.microsoft.com/office/drawing/2014/main" id="{5F722983-BB57-4D2C-8B8A-E1729088B26C}"/>
              </a:ext>
            </a:extLst>
          </p:cNvPr>
          <p:cNvSpPr/>
          <p:nvPr/>
        </p:nvSpPr>
        <p:spPr>
          <a:xfrm>
            <a:off x="46382" y="381271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animali</a:t>
            </a:r>
          </a:p>
        </p:txBody>
      </p:sp>
      <p:sp>
        <p:nvSpPr>
          <p:cNvPr id="34" name="Rectangle 1">
            <a:extLst>
              <a:ext uri="{FF2B5EF4-FFF2-40B4-BE49-F238E27FC236}">
                <a16:creationId xmlns:a16="http://schemas.microsoft.com/office/drawing/2014/main" id="{565F31C3-2195-45D6-97C2-C7C12205727E}"/>
              </a:ext>
            </a:extLst>
          </p:cNvPr>
          <p:cNvSpPr/>
          <p:nvPr/>
        </p:nvSpPr>
        <p:spPr>
          <a:xfrm rot="10800000">
            <a:off x="1954449" y="3810205"/>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Rectangle 35">
            <a:extLst>
              <a:ext uri="{FF2B5EF4-FFF2-40B4-BE49-F238E27FC236}">
                <a16:creationId xmlns:a16="http://schemas.microsoft.com/office/drawing/2014/main" id="{D42E69DB-BF98-4C11-B0A4-EDBDFD8B8777}"/>
              </a:ext>
            </a:extLst>
          </p:cNvPr>
          <p:cNvSpPr/>
          <p:nvPr/>
        </p:nvSpPr>
        <p:spPr>
          <a:xfrm>
            <a:off x="46381" y="4444685"/>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800" err="1">
                <a:solidFill>
                  <a:schemeClr val="tx1"/>
                </a:solidFill>
              </a:rPr>
              <a:t>Lorem</a:t>
            </a:r>
            <a:r>
              <a:rPr lang="it-IT" sz="1800">
                <a:solidFill>
                  <a:schemeClr val="tx1"/>
                </a:solidFill>
              </a:rPr>
              <a:t> </a:t>
            </a:r>
            <a:r>
              <a:rPr lang="it-IT" sz="1800" err="1">
                <a:solidFill>
                  <a:schemeClr val="tx1"/>
                </a:solidFill>
              </a:rPr>
              <a:t>ipsum</a:t>
            </a:r>
            <a:endParaRPr lang="it-IT">
              <a:solidFill>
                <a:schemeClr val="tx1"/>
              </a:solidFill>
            </a:endParaRPr>
          </a:p>
        </p:txBody>
      </p:sp>
      <p:sp>
        <p:nvSpPr>
          <p:cNvPr id="37" name="Rectangle 1">
            <a:extLst>
              <a:ext uri="{FF2B5EF4-FFF2-40B4-BE49-F238E27FC236}">
                <a16:creationId xmlns:a16="http://schemas.microsoft.com/office/drawing/2014/main" id="{033EB578-2709-4665-A544-40DDFB7549C6}"/>
              </a:ext>
            </a:extLst>
          </p:cNvPr>
          <p:cNvSpPr/>
          <p:nvPr/>
        </p:nvSpPr>
        <p:spPr>
          <a:xfrm rot="10800000">
            <a:off x="1954448" y="4444778"/>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TextBox 37">
            <a:extLst>
              <a:ext uri="{FF2B5EF4-FFF2-40B4-BE49-F238E27FC236}">
                <a16:creationId xmlns:a16="http://schemas.microsoft.com/office/drawing/2014/main" id="{DCE3DE97-9088-499B-9B98-BDCE453EFED9}"/>
              </a:ext>
            </a:extLst>
          </p:cNvPr>
          <p:cNvSpPr txBox="1"/>
          <p:nvPr/>
        </p:nvSpPr>
        <p:spPr>
          <a:xfrm rot="1948613">
            <a:off x="2149476" y="4420476"/>
            <a:ext cx="381000" cy="261610"/>
          </a:xfrm>
          <a:prstGeom prst="rect">
            <a:avLst/>
          </a:prstGeom>
          <a:noFill/>
        </p:spPr>
        <p:txBody>
          <a:bodyPr wrap="square" rtlCol="0">
            <a:spAutoFit/>
          </a:bodyPr>
          <a:lstStyle/>
          <a:p>
            <a:r>
              <a:rPr lang="it-IT" sz="1100"/>
              <a:t>1.3</a:t>
            </a:r>
          </a:p>
        </p:txBody>
      </p:sp>
      <p:sp>
        <p:nvSpPr>
          <p:cNvPr id="39" name="TextBox 38">
            <a:extLst>
              <a:ext uri="{FF2B5EF4-FFF2-40B4-BE49-F238E27FC236}">
                <a16:creationId xmlns:a16="http://schemas.microsoft.com/office/drawing/2014/main" id="{B952399F-F9B1-489A-B5DD-B257279E641A}"/>
              </a:ext>
            </a:extLst>
          </p:cNvPr>
          <p:cNvSpPr txBox="1"/>
          <p:nvPr/>
        </p:nvSpPr>
        <p:spPr>
          <a:xfrm rot="1948613">
            <a:off x="2109963" y="3812325"/>
            <a:ext cx="460025" cy="261610"/>
          </a:xfrm>
          <a:prstGeom prst="rect">
            <a:avLst/>
          </a:prstGeom>
          <a:noFill/>
        </p:spPr>
        <p:txBody>
          <a:bodyPr wrap="square" rtlCol="0">
            <a:spAutoFit/>
          </a:bodyPr>
          <a:lstStyle/>
          <a:p>
            <a:r>
              <a:rPr lang="it-IT" sz="1100"/>
              <a:t>beta</a:t>
            </a:r>
          </a:p>
        </p:txBody>
      </p:sp>
      <p:sp>
        <p:nvSpPr>
          <p:cNvPr id="35" name="Rectangle 34">
            <a:extLst>
              <a:ext uri="{FF2B5EF4-FFF2-40B4-BE49-F238E27FC236}">
                <a16:creationId xmlns:a16="http://schemas.microsoft.com/office/drawing/2014/main" id="{77CCAFEE-A7AF-4695-9D6D-EA76682E9E4D}"/>
              </a:ext>
            </a:extLst>
          </p:cNvPr>
          <p:cNvSpPr/>
          <p:nvPr/>
        </p:nvSpPr>
        <p:spPr>
          <a:xfrm>
            <a:off x="2524539" y="526486"/>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Descrizione</a:t>
            </a:r>
          </a:p>
        </p:txBody>
      </p:sp>
      <p:sp>
        <p:nvSpPr>
          <p:cNvPr id="4" name="TextBox 3">
            <a:extLst>
              <a:ext uri="{FF2B5EF4-FFF2-40B4-BE49-F238E27FC236}">
                <a16:creationId xmlns:a16="http://schemas.microsoft.com/office/drawing/2014/main" id="{079D39BC-F07E-4E7C-AEA8-E115046FCA68}"/>
              </a:ext>
            </a:extLst>
          </p:cNvPr>
          <p:cNvSpPr txBox="1"/>
          <p:nvPr/>
        </p:nvSpPr>
        <p:spPr>
          <a:xfrm>
            <a:off x="3803372" y="1659069"/>
            <a:ext cx="7414591" cy="954107"/>
          </a:xfrm>
          <a:prstGeom prst="rect">
            <a:avLst/>
          </a:prstGeom>
          <a:noFill/>
        </p:spPr>
        <p:txBody>
          <a:bodyPr wrap="square" rtlCol="0">
            <a:spAutoFit/>
          </a:bodyPr>
          <a:lstStyle/>
          <a:p>
            <a:r>
              <a:rPr lang="it-IT" sz="1400"/>
              <a:t>Questo endpoint viene utilizzato per effettuare la ricerca delle segnalazioni presenti nei database di </a:t>
            </a:r>
            <a:r>
              <a:rPr lang="it-IT" sz="1400" err="1"/>
              <a:t>CitizenAnimals</a:t>
            </a:r>
            <a:r>
              <a:rPr lang="it-IT" sz="1400"/>
              <a:t>.</a:t>
            </a:r>
          </a:p>
          <a:p>
            <a:endParaRPr lang="it-IT" sz="1400"/>
          </a:p>
          <a:p>
            <a:r>
              <a:rPr lang="it-IT" sz="1400" u="sng"/>
              <a:t>Rate-Limit</a:t>
            </a:r>
            <a:r>
              <a:rPr lang="it-IT" sz="1400"/>
              <a:t>: 3/minuto</a:t>
            </a:r>
            <a:endParaRPr lang="it-IT" sz="1400" u="sng"/>
          </a:p>
        </p:txBody>
      </p:sp>
      <p:sp>
        <p:nvSpPr>
          <p:cNvPr id="40" name="Rectangle 39">
            <a:extLst>
              <a:ext uri="{FF2B5EF4-FFF2-40B4-BE49-F238E27FC236}">
                <a16:creationId xmlns:a16="http://schemas.microsoft.com/office/drawing/2014/main" id="{715F1909-4F51-4990-8398-9C5ED1C433B4}"/>
              </a:ext>
            </a:extLst>
          </p:cNvPr>
          <p:cNvSpPr/>
          <p:nvPr/>
        </p:nvSpPr>
        <p:spPr>
          <a:xfrm>
            <a:off x="2524539" y="2761984"/>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Domande</a:t>
            </a:r>
          </a:p>
        </p:txBody>
      </p:sp>
      <p:sp>
        <p:nvSpPr>
          <p:cNvPr id="41" name="TextBox 40">
            <a:extLst>
              <a:ext uri="{FF2B5EF4-FFF2-40B4-BE49-F238E27FC236}">
                <a16:creationId xmlns:a16="http://schemas.microsoft.com/office/drawing/2014/main" id="{E627ED52-2C95-47AA-8A25-3727EDDA0552}"/>
              </a:ext>
            </a:extLst>
          </p:cNvPr>
          <p:cNvSpPr txBox="1"/>
          <p:nvPr/>
        </p:nvSpPr>
        <p:spPr>
          <a:xfrm>
            <a:off x="3750363" y="3342522"/>
            <a:ext cx="7414591" cy="2246769"/>
          </a:xfrm>
          <a:prstGeom prst="rect">
            <a:avLst/>
          </a:prstGeom>
          <a:noFill/>
        </p:spPr>
        <p:txBody>
          <a:bodyPr wrap="square" rtlCol="0">
            <a:spAutoFit/>
          </a:bodyPr>
          <a:lstStyle/>
          <a:p>
            <a:pPr marL="285750" indent="-285750">
              <a:buFont typeface="Arial" panose="020B0604020202020204" pitchFamily="34" charset="0"/>
              <a:buChar char="•"/>
            </a:pPr>
            <a:r>
              <a:rPr lang="it-IT" sz="1400"/>
              <a:t>Fino a quale data è possibile ricercare?</a:t>
            </a:r>
          </a:p>
          <a:p>
            <a:pPr marL="742950" lvl="1" indent="-285750">
              <a:buFont typeface="Courier New" panose="02070309020205020404" pitchFamily="49" charset="0"/>
              <a:buChar char="o"/>
            </a:pPr>
            <a:r>
              <a:rPr lang="it-IT" sz="1400"/>
              <a:t>Non vi è un limite.</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Quante segnalazioni si possono ricevere?</a:t>
            </a:r>
          </a:p>
          <a:p>
            <a:pPr marL="742950" lvl="1" indent="-285750">
              <a:buFont typeface="Courier New" panose="02070309020205020404" pitchFamily="49" charset="0"/>
              <a:buChar char="o"/>
            </a:pPr>
            <a:r>
              <a:rPr lang="it-IT" sz="1400"/>
              <a:t>A ogni richiesta vengono inviate massimo 250 segnalazioni.</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Tutti i dati sono in chiaro?</a:t>
            </a:r>
          </a:p>
          <a:p>
            <a:pPr marL="742950" lvl="1" indent="-285750">
              <a:buFont typeface="Courier New" panose="02070309020205020404" pitchFamily="49" charset="0"/>
              <a:buChar char="o"/>
            </a:pPr>
            <a:r>
              <a:rPr lang="it-IT" sz="1400"/>
              <a:t>Per questioni di privacy i dati del segnalatore non saranno trasmessi, tuttavia ci sarà un attributo denominato </a:t>
            </a:r>
            <a:r>
              <a:rPr lang="it-IT" sz="1400" u="sng"/>
              <a:t>segnalatore</a:t>
            </a:r>
            <a:r>
              <a:rPr lang="it-IT" sz="1400"/>
              <a:t>, il quale valore sarà un identificativo univoco che è uguale a ogni segnalazione effettuata dallo stesso segnalatore.</a:t>
            </a:r>
          </a:p>
        </p:txBody>
      </p:sp>
      <p:sp>
        <p:nvSpPr>
          <p:cNvPr id="43" name="Rectangle 42">
            <a:extLst>
              <a:ext uri="{FF2B5EF4-FFF2-40B4-BE49-F238E27FC236}">
                <a16:creationId xmlns:a16="http://schemas.microsoft.com/office/drawing/2014/main" id="{F17218DC-29F5-435C-8496-3C167032D480}"/>
              </a:ext>
            </a:extLst>
          </p:cNvPr>
          <p:cNvSpPr/>
          <p:nvPr/>
        </p:nvSpPr>
        <p:spPr>
          <a:xfrm>
            <a:off x="2524539" y="5966078"/>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51" name="Rectangle 50">
            <a:extLst>
              <a:ext uri="{FF2B5EF4-FFF2-40B4-BE49-F238E27FC236}">
                <a16:creationId xmlns:a16="http://schemas.microsoft.com/office/drawing/2014/main" id="{3951C793-6103-4753-9AF1-4E759F7B7181}"/>
              </a:ext>
            </a:extLst>
          </p:cNvPr>
          <p:cNvSpPr/>
          <p:nvPr/>
        </p:nvSpPr>
        <p:spPr>
          <a:xfrm>
            <a:off x="3750363" y="1090727"/>
            <a:ext cx="884559" cy="42527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GET</a:t>
            </a:r>
          </a:p>
        </p:txBody>
      </p:sp>
      <p:sp>
        <p:nvSpPr>
          <p:cNvPr id="5" name="TextBox 4">
            <a:extLst>
              <a:ext uri="{FF2B5EF4-FFF2-40B4-BE49-F238E27FC236}">
                <a16:creationId xmlns:a16="http://schemas.microsoft.com/office/drawing/2014/main" id="{E8A08060-6741-4B05-8150-F4581622C4BA}"/>
              </a:ext>
            </a:extLst>
          </p:cNvPr>
          <p:cNvSpPr txBox="1"/>
          <p:nvPr/>
        </p:nvSpPr>
        <p:spPr>
          <a:xfrm>
            <a:off x="4704522" y="1103434"/>
            <a:ext cx="4697895" cy="369332"/>
          </a:xfrm>
          <a:prstGeom prst="rect">
            <a:avLst/>
          </a:prstGeom>
          <a:noFill/>
        </p:spPr>
        <p:txBody>
          <a:bodyPr wrap="square" rtlCol="0">
            <a:spAutoFit/>
          </a:bodyPr>
          <a:lstStyle/>
          <a:p>
            <a:r>
              <a:rPr lang="it-IT"/>
              <a:t>/ricerca-segnalazioni</a:t>
            </a:r>
          </a:p>
        </p:txBody>
      </p:sp>
    </p:spTree>
    <p:extLst>
      <p:ext uri="{BB962C8B-B14F-4D97-AF65-F5344CB8AC3E}">
        <p14:creationId xmlns:p14="http://schemas.microsoft.com/office/powerpoint/2010/main" val="41194191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8" name="Rectangle 7">
            <a:extLst>
              <a:ext uri="{FF2B5EF4-FFF2-40B4-BE49-F238E27FC236}">
                <a16:creationId xmlns:a16="http://schemas.microsoft.com/office/drawing/2014/main" id="{2EA7F2D7-951B-4085-9601-E084CC1DB5A7}"/>
              </a:ext>
            </a:extLst>
          </p:cNvPr>
          <p:cNvSpPr/>
          <p:nvPr/>
        </p:nvSpPr>
        <p:spPr>
          <a:xfrm>
            <a:off x="0" y="526485"/>
            <a:ext cx="2524539" cy="6330955"/>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ctangle 8">
            <a:hlinkClick r:id="rId4" action="ppaction://hlinksldjump"/>
            <a:extLst>
              <a:ext uri="{FF2B5EF4-FFF2-40B4-BE49-F238E27FC236}">
                <a16:creationId xmlns:a16="http://schemas.microsoft.com/office/drawing/2014/main" id="{4192305A-2226-405A-93C1-71EAA01586A3}"/>
              </a:ext>
            </a:extLst>
          </p:cNvPr>
          <p:cNvSpPr/>
          <p:nvPr/>
        </p:nvSpPr>
        <p:spPr>
          <a:xfrm>
            <a:off x="46383" y="579309"/>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Api-key</a:t>
            </a:r>
          </a:p>
        </p:txBody>
      </p:sp>
      <p:sp>
        <p:nvSpPr>
          <p:cNvPr id="2" name="Rectangle 1">
            <a:extLst>
              <a:ext uri="{FF2B5EF4-FFF2-40B4-BE49-F238E27FC236}">
                <a16:creationId xmlns:a16="http://schemas.microsoft.com/office/drawing/2014/main" id="{23589FBE-44B6-4C08-920B-211C8FB157A6}"/>
              </a:ext>
            </a:extLst>
          </p:cNvPr>
          <p:cNvSpPr/>
          <p:nvPr/>
        </p:nvSpPr>
        <p:spPr>
          <a:xfrm rot="10800000">
            <a:off x="1955800" y="57930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 name="TextBox 2">
            <a:extLst>
              <a:ext uri="{FF2B5EF4-FFF2-40B4-BE49-F238E27FC236}">
                <a16:creationId xmlns:a16="http://schemas.microsoft.com/office/drawing/2014/main" id="{EC4AB583-AB89-4CEE-994B-537B4DB9FCBD}"/>
              </a:ext>
            </a:extLst>
          </p:cNvPr>
          <p:cNvSpPr txBox="1"/>
          <p:nvPr/>
        </p:nvSpPr>
        <p:spPr>
          <a:xfrm rot="1948613">
            <a:off x="2150828" y="555004"/>
            <a:ext cx="381000" cy="261610"/>
          </a:xfrm>
          <a:prstGeom prst="rect">
            <a:avLst/>
          </a:prstGeom>
          <a:noFill/>
        </p:spPr>
        <p:txBody>
          <a:bodyPr wrap="square" rtlCol="0">
            <a:spAutoFit/>
          </a:bodyPr>
          <a:lstStyle/>
          <a:p>
            <a:r>
              <a:rPr lang="it-IT" sz="1100"/>
              <a:t>1.3</a:t>
            </a:r>
          </a:p>
        </p:txBody>
      </p:sp>
      <p:sp>
        <p:nvSpPr>
          <p:cNvPr id="21" name="Rectangle 20">
            <a:extLst>
              <a:ext uri="{FF2B5EF4-FFF2-40B4-BE49-F238E27FC236}">
                <a16:creationId xmlns:a16="http://schemas.microsoft.com/office/drawing/2014/main" id="{3EBCBC2B-D4F9-46E4-A233-FA5E12AD76FD}"/>
              </a:ext>
            </a:extLst>
          </p:cNvPr>
          <p:cNvSpPr/>
          <p:nvPr/>
        </p:nvSpPr>
        <p:spPr>
          <a:xfrm>
            <a:off x="46383" y="1209573"/>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Ultime Segnalazioni</a:t>
            </a:r>
          </a:p>
        </p:txBody>
      </p:sp>
      <p:sp>
        <p:nvSpPr>
          <p:cNvPr id="22" name="Rectangle 1">
            <a:extLst>
              <a:ext uri="{FF2B5EF4-FFF2-40B4-BE49-F238E27FC236}">
                <a16:creationId xmlns:a16="http://schemas.microsoft.com/office/drawing/2014/main" id="{2E6B4B02-BE2E-431A-9913-64E946AF58F7}"/>
              </a:ext>
            </a:extLst>
          </p:cNvPr>
          <p:cNvSpPr/>
          <p:nvPr/>
        </p:nvSpPr>
        <p:spPr>
          <a:xfrm rot="10800000">
            <a:off x="1955800" y="1209570"/>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TextBox 22">
            <a:extLst>
              <a:ext uri="{FF2B5EF4-FFF2-40B4-BE49-F238E27FC236}">
                <a16:creationId xmlns:a16="http://schemas.microsoft.com/office/drawing/2014/main" id="{54A3713C-7A6F-428B-B49F-34107F0D9B4F}"/>
              </a:ext>
            </a:extLst>
          </p:cNvPr>
          <p:cNvSpPr txBox="1"/>
          <p:nvPr/>
        </p:nvSpPr>
        <p:spPr>
          <a:xfrm rot="1948613">
            <a:off x="2150828" y="1185268"/>
            <a:ext cx="381000" cy="261610"/>
          </a:xfrm>
          <a:prstGeom prst="rect">
            <a:avLst/>
          </a:prstGeom>
          <a:noFill/>
        </p:spPr>
        <p:txBody>
          <a:bodyPr wrap="square" rtlCol="0">
            <a:spAutoFit/>
          </a:bodyPr>
          <a:lstStyle/>
          <a:p>
            <a:r>
              <a:rPr lang="it-IT" sz="1100"/>
              <a:t>1.1</a:t>
            </a:r>
          </a:p>
        </p:txBody>
      </p:sp>
      <p:sp>
        <p:nvSpPr>
          <p:cNvPr id="24" name="Rectangle 23">
            <a:extLst>
              <a:ext uri="{FF2B5EF4-FFF2-40B4-BE49-F238E27FC236}">
                <a16:creationId xmlns:a16="http://schemas.microsoft.com/office/drawing/2014/main" id="{24A88098-CE57-4536-8193-DFCB83A8C9A5}"/>
              </a:ext>
            </a:extLst>
          </p:cNvPr>
          <p:cNvSpPr/>
          <p:nvPr/>
        </p:nvSpPr>
        <p:spPr>
          <a:xfrm>
            <a:off x="46383" y="183983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Segnala</a:t>
            </a:r>
          </a:p>
        </p:txBody>
      </p:sp>
      <p:sp>
        <p:nvSpPr>
          <p:cNvPr id="25" name="Rectangle 1">
            <a:extLst>
              <a:ext uri="{FF2B5EF4-FFF2-40B4-BE49-F238E27FC236}">
                <a16:creationId xmlns:a16="http://schemas.microsoft.com/office/drawing/2014/main" id="{C74B20B9-6CF9-4B90-97B5-A48BD6C47302}"/>
              </a:ext>
            </a:extLst>
          </p:cNvPr>
          <p:cNvSpPr/>
          <p:nvPr/>
        </p:nvSpPr>
        <p:spPr>
          <a:xfrm rot="10800000">
            <a:off x="1955800" y="1839834"/>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TextBox 25">
            <a:extLst>
              <a:ext uri="{FF2B5EF4-FFF2-40B4-BE49-F238E27FC236}">
                <a16:creationId xmlns:a16="http://schemas.microsoft.com/office/drawing/2014/main" id="{EA2F7412-DDB6-4D97-B3D3-CC9069B5EF49}"/>
              </a:ext>
            </a:extLst>
          </p:cNvPr>
          <p:cNvSpPr txBox="1"/>
          <p:nvPr/>
        </p:nvSpPr>
        <p:spPr>
          <a:xfrm rot="1948613">
            <a:off x="2150828" y="1815532"/>
            <a:ext cx="381000" cy="261610"/>
          </a:xfrm>
          <a:prstGeom prst="rect">
            <a:avLst/>
          </a:prstGeom>
          <a:noFill/>
        </p:spPr>
        <p:txBody>
          <a:bodyPr wrap="square" rtlCol="0">
            <a:spAutoFit/>
          </a:bodyPr>
          <a:lstStyle/>
          <a:p>
            <a:r>
              <a:rPr lang="it-IT" sz="1100"/>
              <a:t>1.0</a:t>
            </a:r>
          </a:p>
        </p:txBody>
      </p:sp>
      <p:sp>
        <p:nvSpPr>
          <p:cNvPr id="27" name="Rectangle 26">
            <a:extLst>
              <a:ext uri="{FF2B5EF4-FFF2-40B4-BE49-F238E27FC236}">
                <a16:creationId xmlns:a16="http://schemas.microsoft.com/office/drawing/2014/main" id="{0A64B5C7-0BF6-4745-869E-5DCE579AEBB7}"/>
              </a:ext>
            </a:extLst>
          </p:cNvPr>
          <p:cNvSpPr/>
          <p:nvPr/>
        </p:nvSpPr>
        <p:spPr>
          <a:xfrm>
            <a:off x="46383" y="2496099"/>
            <a:ext cx="2425147"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u="sng">
                <a:solidFill>
                  <a:schemeClr val="tx1"/>
                </a:solidFill>
              </a:rPr>
              <a:t>Ricerca segnalazioni</a:t>
            </a:r>
          </a:p>
        </p:txBody>
      </p:sp>
      <p:sp>
        <p:nvSpPr>
          <p:cNvPr id="28" name="Rectangle 1">
            <a:extLst>
              <a:ext uri="{FF2B5EF4-FFF2-40B4-BE49-F238E27FC236}">
                <a16:creationId xmlns:a16="http://schemas.microsoft.com/office/drawing/2014/main" id="{598C2FEC-AB3E-4F12-8EDC-ACFCAC00E097}"/>
              </a:ext>
            </a:extLst>
          </p:cNvPr>
          <p:cNvSpPr/>
          <p:nvPr/>
        </p:nvSpPr>
        <p:spPr>
          <a:xfrm rot="10800000">
            <a:off x="1955800" y="2496096"/>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TextBox 28">
            <a:extLst>
              <a:ext uri="{FF2B5EF4-FFF2-40B4-BE49-F238E27FC236}">
                <a16:creationId xmlns:a16="http://schemas.microsoft.com/office/drawing/2014/main" id="{1A3B98F1-C8D7-49F6-AEDE-1FD6973E014E}"/>
              </a:ext>
            </a:extLst>
          </p:cNvPr>
          <p:cNvSpPr txBox="1"/>
          <p:nvPr/>
        </p:nvSpPr>
        <p:spPr>
          <a:xfrm rot="1948613">
            <a:off x="2150828" y="2471794"/>
            <a:ext cx="381000" cy="261610"/>
          </a:xfrm>
          <a:prstGeom prst="rect">
            <a:avLst/>
          </a:prstGeom>
          <a:noFill/>
        </p:spPr>
        <p:txBody>
          <a:bodyPr wrap="square" rtlCol="0">
            <a:spAutoFit/>
          </a:bodyPr>
          <a:lstStyle/>
          <a:p>
            <a:r>
              <a:rPr lang="it-IT" sz="1100"/>
              <a:t>1.0</a:t>
            </a:r>
          </a:p>
        </p:txBody>
      </p:sp>
      <p:sp>
        <p:nvSpPr>
          <p:cNvPr id="30" name="Rectangle 29">
            <a:extLst>
              <a:ext uri="{FF2B5EF4-FFF2-40B4-BE49-F238E27FC236}">
                <a16:creationId xmlns:a16="http://schemas.microsoft.com/office/drawing/2014/main" id="{EF149047-2D7A-455A-9D15-BD4A87D4BA3B}"/>
              </a:ext>
            </a:extLst>
          </p:cNvPr>
          <p:cNvSpPr/>
          <p:nvPr/>
        </p:nvSpPr>
        <p:spPr>
          <a:xfrm>
            <a:off x="46383" y="3151946"/>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centro animali</a:t>
            </a:r>
          </a:p>
        </p:txBody>
      </p:sp>
      <p:sp>
        <p:nvSpPr>
          <p:cNvPr id="31" name="Rectangle 1">
            <a:extLst>
              <a:ext uri="{FF2B5EF4-FFF2-40B4-BE49-F238E27FC236}">
                <a16:creationId xmlns:a16="http://schemas.microsoft.com/office/drawing/2014/main" id="{61C4265C-58AB-45B3-83DA-181068B25949}"/>
              </a:ext>
            </a:extLst>
          </p:cNvPr>
          <p:cNvSpPr/>
          <p:nvPr/>
        </p:nvSpPr>
        <p:spPr>
          <a:xfrm rot="10800000">
            <a:off x="1955800" y="3151943"/>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TextBox 31">
            <a:extLst>
              <a:ext uri="{FF2B5EF4-FFF2-40B4-BE49-F238E27FC236}">
                <a16:creationId xmlns:a16="http://schemas.microsoft.com/office/drawing/2014/main" id="{86BB393E-79A8-4491-855C-8E42D80191DE}"/>
              </a:ext>
            </a:extLst>
          </p:cNvPr>
          <p:cNvSpPr txBox="1"/>
          <p:nvPr/>
        </p:nvSpPr>
        <p:spPr>
          <a:xfrm rot="1948613">
            <a:off x="2109963" y="3149273"/>
            <a:ext cx="460025" cy="261610"/>
          </a:xfrm>
          <a:prstGeom prst="rect">
            <a:avLst/>
          </a:prstGeom>
          <a:noFill/>
        </p:spPr>
        <p:txBody>
          <a:bodyPr wrap="square" rtlCol="0">
            <a:spAutoFit/>
          </a:bodyPr>
          <a:lstStyle/>
          <a:p>
            <a:r>
              <a:rPr lang="it-IT" sz="1100"/>
              <a:t>beta</a:t>
            </a:r>
          </a:p>
        </p:txBody>
      </p:sp>
      <p:sp>
        <p:nvSpPr>
          <p:cNvPr id="33" name="Rectangle 32">
            <a:extLst>
              <a:ext uri="{FF2B5EF4-FFF2-40B4-BE49-F238E27FC236}">
                <a16:creationId xmlns:a16="http://schemas.microsoft.com/office/drawing/2014/main" id="{5F722983-BB57-4D2C-8B8A-E1729088B26C}"/>
              </a:ext>
            </a:extLst>
          </p:cNvPr>
          <p:cNvSpPr/>
          <p:nvPr/>
        </p:nvSpPr>
        <p:spPr>
          <a:xfrm>
            <a:off x="46382" y="3812717"/>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Ricerca animali</a:t>
            </a:r>
          </a:p>
        </p:txBody>
      </p:sp>
      <p:sp>
        <p:nvSpPr>
          <p:cNvPr id="34" name="Rectangle 1">
            <a:extLst>
              <a:ext uri="{FF2B5EF4-FFF2-40B4-BE49-F238E27FC236}">
                <a16:creationId xmlns:a16="http://schemas.microsoft.com/office/drawing/2014/main" id="{565F31C3-2195-45D6-97C2-C7C12205727E}"/>
              </a:ext>
            </a:extLst>
          </p:cNvPr>
          <p:cNvSpPr/>
          <p:nvPr/>
        </p:nvSpPr>
        <p:spPr>
          <a:xfrm rot="10800000">
            <a:off x="1954449" y="3810205"/>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Rectangle 35">
            <a:extLst>
              <a:ext uri="{FF2B5EF4-FFF2-40B4-BE49-F238E27FC236}">
                <a16:creationId xmlns:a16="http://schemas.microsoft.com/office/drawing/2014/main" id="{D42E69DB-BF98-4C11-B0A4-EDBDFD8B8777}"/>
              </a:ext>
            </a:extLst>
          </p:cNvPr>
          <p:cNvSpPr/>
          <p:nvPr/>
        </p:nvSpPr>
        <p:spPr>
          <a:xfrm>
            <a:off x="46381" y="4444685"/>
            <a:ext cx="2425147" cy="517497"/>
          </a:xfrm>
          <a:prstGeom prst="rect">
            <a:avLst/>
          </a:prstGeom>
          <a:solidFill>
            <a:srgbClr val="B4A6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800" err="1">
                <a:solidFill>
                  <a:schemeClr val="tx1"/>
                </a:solidFill>
              </a:rPr>
              <a:t>Lorem</a:t>
            </a:r>
            <a:r>
              <a:rPr lang="it-IT" sz="1800">
                <a:solidFill>
                  <a:schemeClr val="tx1"/>
                </a:solidFill>
              </a:rPr>
              <a:t> </a:t>
            </a:r>
            <a:r>
              <a:rPr lang="it-IT" sz="1800" err="1">
                <a:solidFill>
                  <a:schemeClr val="tx1"/>
                </a:solidFill>
              </a:rPr>
              <a:t>ipsum</a:t>
            </a:r>
            <a:endParaRPr lang="it-IT">
              <a:solidFill>
                <a:schemeClr val="tx1"/>
              </a:solidFill>
            </a:endParaRPr>
          </a:p>
        </p:txBody>
      </p:sp>
      <p:sp>
        <p:nvSpPr>
          <p:cNvPr id="37" name="Rectangle 1">
            <a:extLst>
              <a:ext uri="{FF2B5EF4-FFF2-40B4-BE49-F238E27FC236}">
                <a16:creationId xmlns:a16="http://schemas.microsoft.com/office/drawing/2014/main" id="{033EB578-2709-4665-A544-40DDFB7549C6}"/>
              </a:ext>
            </a:extLst>
          </p:cNvPr>
          <p:cNvSpPr/>
          <p:nvPr/>
        </p:nvSpPr>
        <p:spPr>
          <a:xfrm rot="10800000">
            <a:off x="1954448" y="4444778"/>
            <a:ext cx="515730" cy="327473"/>
          </a:xfrm>
          <a:custGeom>
            <a:avLst/>
            <a:gdLst>
              <a:gd name="connsiteX0" fmla="*/ 0 w 505460"/>
              <a:gd name="connsiteY0" fmla="*/ 0 h 292100"/>
              <a:gd name="connsiteX1" fmla="*/ 505460 w 505460"/>
              <a:gd name="connsiteY1" fmla="*/ 0 h 292100"/>
              <a:gd name="connsiteX2" fmla="*/ 505460 w 505460"/>
              <a:gd name="connsiteY2" fmla="*/ 292100 h 292100"/>
              <a:gd name="connsiteX3" fmla="*/ 0 w 505460"/>
              <a:gd name="connsiteY3" fmla="*/ 292100 h 292100"/>
              <a:gd name="connsiteX4" fmla="*/ 0 w 505460"/>
              <a:gd name="connsiteY4" fmla="*/ 0 h 292100"/>
              <a:gd name="connsiteX0" fmla="*/ 0 w 505460"/>
              <a:gd name="connsiteY0" fmla="*/ 0 h 292100"/>
              <a:gd name="connsiteX1" fmla="*/ 505460 w 505460"/>
              <a:gd name="connsiteY1" fmla="*/ 292100 h 292100"/>
              <a:gd name="connsiteX2" fmla="*/ 0 w 505460"/>
              <a:gd name="connsiteY2" fmla="*/ 292100 h 292100"/>
              <a:gd name="connsiteX3" fmla="*/ 0 w 505460"/>
              <a:gd name="connsiteY3" fmla="*/ 0 h 292100"/>
            </a:gdLst>
            <a:ahLst/>
            <a:cxnLst>
              <a:cxn ang="0">
                <a:pos x="connsiteX0" y="connsiteY0"/>
              </a:cxn>
              <a:cxn ang="0">
                <a:pos x="connsiteX1" y="connsiteY1"/>
              </a:cxn>
              <a:cxn ang="0">
                <a:pos x="connsiteX2" y="connsiteY2"/>
              </a:cxn>
              <a:cxn ang="0">
                <a:pos x="connsiteX3" y="connsiteY3"/>
              </a:cxn>
            </a:cxnLst>
            <a:rect l="l" t="t" r="r" b="b"/>
            <a:pathLst>
              <a:path w="505460" h="292100">
                <a:moveTo>
                  <a:pt x="0" y="0"/>
                </a:moveTo>
                <a:lnTo>
                  <a:pt x="505460" y="292100"/>
                </a:lnTo>
                <a:lnTo>
                  <a:pt x="0" y="292100"/>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TextBox 37">
            <a:extLst>
              <a:ext uri="{FF2B5EF4-FFF2-40B4-BE49-F238E27FC236}">
                <a16:creationId xmlns:a16="http://schemas.microsoft.com/office/drawing/2014/main" id="{DCE3DE97-9088-499B-9B98-BDCE453EFED9}"/>
              </a:ext>
            </a:extLst>
          </p:cNvPr>
          <p:cNvSpPr txBox="1"/>
          <p:nvPr/>
        </p:nvSpPr>
        <p:spPr>
          <a:xfrm rot="1948613">
            <a:off x="2149476" y="4420476"/>
            <a:ext cx="381000" cy="261610"/>
          </a:xfrm>
          <a:prstGeom prst="rect">
            <a:avLst/>
          </a:prstGeom>
          <a:noFill/>
        </p:spPr>
        <p:txBody>
          <a:bodyPr wrap="square" rtlCol="0">
            <a:spAutoFit/>
          </a:bodyPr>
          <a:lstStyle/>
          <a:p>
            <a:r>
              <a:rPr lang="it-IT" sz="1100"/>
              <a:t>1.3</a:t>
            </a:r>
          </a:p>
        </p:txBody>
      </p:sp>
      <p:sp>
        <p:nvSpPr>
          <p:cNvPr id="39" name="TextBox 38">
            <a:extLst>
              <a:ext uri="{FF2B5EF4-FFF2-40B4-BE49-F238E27FC236}">
                <a16:creationId xmlns:a16="http://schemas.microsoft.com/office/drawing/2014/main" id="{B952399F-F9B1-489A-B5DD-B257279E641A}"/>
              </a:ext>
            </a:extLst>
          </p:cNvPr>
          <p:cNvSpPr txBox="1"/>
          <p:nvPr/>
        </p:nvSpPr>
        <p:spPr>
          <a:xfrm rot="1948613">
            <a:off x="2109963" y="3812325"/>
            <a:ext cx="460025" cy="261610"/>
          </a:xfrm>
          <a:prstGeom prst="rect">
            <a:avLst/>
          </a:prstGeom>
          <a:noFill/>
        </p:spPr>
        <p:txBody>
          <a:bodyPr wrap="square" rtlCol="0">
            <a:spAutoFit/>
          </a:bodyPr>
          <a:lstStyle/>
          <a:p>
            <a:r>
              <a:rPr lang="it-IT" sz="1100"/>
              <a:t>beta</a:t>
            </a:r>
          </a:p>
        </p:txBody>
      </p:sp>
      <p:sp>
        <p:nvSpPr>
          <p:cNvPr id="35" name="Rectangle 34">
            <a:extLst>
              <a:ext uri="{FF2B5EF4-FFF2-40B4-BE49-F238E27FC236}">
                <a16:creationId xmlns:a16="http://schemas.microsoft.com/office/drawing/2014/main" id="{77CCAFEE-A7AF-4695-9D6D-EA76682E9E4D}"/>
              </a:ext>
            </a:extLst>
          </p:cNvPr>
          <p:cNvSpPr/>
          <p:nvPr/>
        </p:nvSpPr>
        <p:spPr>
          <a:xfrm>
            <a:off x="2524539" y="526486"/>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Descrizione</a:t>
            </a:r>
          </a:p>
        </p:txBody>
      </p:sp>
      <p:sp>
        <p:nvSpPr>
          <p:cNvPr id="4" name="TextBox 3">
            <a:extLst>
              <a:ext uri="{FF2B5EF4-FFF2-40B4-BE49-F238E27FC236}">
                <a16:creationId xmlns:a16="http://schemas.microsoft.com/office/drawing/2014/main" id="{079D39BC-F07E-4E7C-AEA8-E115046FCA68}"/>
              </a:ext>
            </a:extLst>
          </p:cNvPr>
          <p:cNvSpPr txBox="1"/>
          <p:nvPr/>
        </p:nvSpPr>
        <p:spPr>
          <a:xfrm>
            <a:off x="3803372" y="1659069"/>
            <a:ext cx="7414591" cy="954107"/>
          </a:xfrm>
          <a:prstGeom prst="rect">
            <a:avLst/>
          </a:prstGeom>
          <a:noFill/>
        </p:spPr>
        <p:txBody>
          <a:bodyPr wrap="square" rtlCol="0">
            <a:spAutoFit/>
          </a:bodyPr>
          <a:lstStyle/>
          <a:p>
            <a:r>
              <a:rPr lang="it-IT" sz="1400"/>
              <a:t>Questo endpoint viene utilizzato per effettuare la ricerca delle segnalazioni presenti nei database di </a:t>
            </a:r>
            <a:r>
              <a:rPr lang="it-IT" sz="1400" err="1"/>
              <a:t>CitizenAnimals</a:t>
            </a:r>
            <a:r>
              <a:rPr lang="it-IT" sz="1400"/>
              <a:t>.</a:t>
            </a:r>
          </a:p>
          <a:p>
            <a:endParaRPr lang="it-IT" sz="1400"/>
          </a:p>
          <a:p>
            <a:r>
              <a:rPr lang="it-IT" sz="1400" u="sng"/>
              <a:t>Rate-Limit</a:t>
            </a:r>
            <a:r>
              <a:rPr lang="it-IT" sz="1400"/>
              <a:t>: 3/minuto</a:t>
            </a:r>
            <a:endParaRPr lang="it-IT" sz="1400" u="sng"/>
          </a:p>
        </p:txBody>
      </p:sp>
      <p:sp>
        <p:nvSpPr>
          <p:cNvPr id="40" name="Rectangle 39">
            <a:extLst>
              <a:ext uri="{FF2B5EF4-FFF2-40B4-BE49-F238E27FC236}">
                <a16:creationId xmlns:a16="http://schemas.microsoft.com/office/drawing/2014/main" id="{715F1909-4F51-4990-8398-9C5ED1C433B4}"/>
              </a:ext>
            </a:extLst>
          </p:cNvPr>
          <p:cNvSpPr/>
          <p:nvPr/>
        </p:nvSpPr>
        <p:spPr>
          <a:xfrm>
            <a:off x="2524539" y="2761984"/>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Domande</a:t>
            </a:r>
          </a:p>
        </p:txBody>
      </p:sp>
      <p:sp>
        <p:nvSpPr>
          <p:cNvPr id="41" name="TextBox 40">
            <a:extLst>
              <a:ext uri="{FF2B5EF4-FFF2-40B4-BE49-F238E27FC236}">
                <a16:creationId xmlns:a16="http://schemas.microsoft.com/office/drawing/2014/main" id="{E627ED52-2C95-47AA-8A25-3727EDDA0552}"/>
              </a:ext>
            </a:extLst>
          </p:cNvPr>
          <p:cNvSpPr txBox="1"/>
          <p:nvPr/>
        </p:nvSpPr>
        <p:spPr>
          <a:xfrm>
            <a:off x="3750363" y="3342522"/>
            <a:ext cx="7414591" cy="2246769"/>
          </a:xfrm>
          <a:prstGeom prst="rect">
            <a:avLst/>
          </a:prstGeom>
          <a:noFill/>
        </p:spPr>
        <p:txBody>
          <a:bodyPr wrap="square" rtlCol="0">
            <a:spAutoFit/>
          </a:bodyPr>
          <a:lstStyle/>
          <a:p>
            <a:pPr marL="285750" indent="-285750">
              <a:buFont typeface="Arial" panose="020B0604020202020204" pitchFamily="34" charset="0"/>
              <a:buChar char="•"/>
            </a:pPr>
            <a:r>
              <a:rPr lang="it-IT" sz="1400"/>
              <a:t>Fino a quale data è possibile ricercare?</a:t>
            </a:r>
          </a:p>
          <a:p>
            <a:pPr marL="742950" lvl="1" indent="-285750">
              <a:buFont typeface="Courier New" panose="02070309020205020404" pitchFamily="49" charset="0"/>
              <a:buChar char="o"/>
            </a:pPr>
            <a:r>
              <a:rPr lang="it-IT" sz="1400"/>
              <a:t>Non vi è un limite.</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Quante segnalazioni si possono ricevere?</a:t>
            </a:r>
          </a:p>
          <a:p>
            <a:pPr marL="742950" lvl="1" indent="-285750">
              <a:buFont typeface="Courier New" panose="02070309020205020404" pitchFamily="49" charset="0"/>
              <a:buChar char="o"/>
            </a:pPr>
            <a:r>
              <a:rPr lang="it-IT" sz="1400"/>
              <a:t>A ogni richiesta vengono inviate massimo 250 segnalazioni.</a:t>
            </a:r>
          </a:p>
          <a:p>
            <a:pPr marL="742950" lvl="1" indent="-285750">
              <a:buFont typeface="Courier New" panose="02070309020205020404" pitchFamily="49" charset="0"/>
              <a:buChar char="o"/>
            </a:pPr>
            <a:endParaRPr lang="it-IT" sz="1400"/>
          </a:p>
          <a:p>
            <a:pPr marL="285750" indent="-285750">
              <a:buFont typeface="Arial" panose="020B0604020202020204" pitchFamily="34" charset="0"/>
              <a:buChar char="•"/>
            </a:pPr>
            <a:r>
              <a:rPr lang="it-IT" sz="1400"/>
              <a:t>Tutti i dati sono in chiaro?</a:t>
            </a:r>
          </a:p>
          <a:p>
            <a:pPr marL="742950" lvl="1" indent="-285750">
              <a:buFont typeface="Courier New" panose="02070309020205020404" pitchFamily="49" charset="0"/>
              <a:buChar char="o"/>
            </a:pPr>
            <a:r>
              <a:rPr lang="it-IT" sz="1400"/>
              <a:t>Per questioni di privacy i dati del segnalatore non saranno trasmessi, tuttavia ci sarà un attributo denominato </a:t>
            </a:r>
            <a:r>
              <a:rPr lang="it-IT" sz="1400" u="sng"/>
              <a:t>segnalatore</a:t>
            </a:r>
            <a:r>
              <a:rPr lang="it-IT" sz="1400"/>
              <a:t>, il quale valore sarà un identificativo univoco che è uguale a ogni segnalazione effettuata dallo stesso segnalatore.</a:t>
            </a:r>
          </a:p>
        </p:txBody>
      </p:sp>
      <p:sp>
        <p:nvSpPr>
          <p:cNvPr id="43" name="Rectangle 42">
            <a:extLst>
              <a:ext uri="{FF2B5EF4-FFF2-40B4-BE49-F238E27FC236}">
                <a16:creationId xmlns:a16="http://schemas.microsoft.com/office/drawing/2014/main" id="{F17218DC-29F5-435C-8496-3C167032D480}"/>
              </a:ext>
            </a:extLst>
          </p:cNvPr>
          <p:cNvSpPr/>
          <p:nvPr/>
        </p:nvSpPr>
        <p:spPr>
          <a:xfrm>
            <a:off x="2524539" y="5966078"/>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51" name="Rectangle 50">
            <a:extLst>
              <a:ext uri="{FF2B5EF4-FFF2-40B4-BE49-F238E27FC236}">
                <a16:creationId xmlns:a16="http://schemas.microsoft.com/office/drawing/2014/main" id="{3951C793-6103-4753-9AF1-4E759F7B7181}"/>
              </a:ext>
            </a:extLst>
          </p:cNvPr>
          <p:cNvSpPr/>
          <p:nvPr/>
        </p:nvSpPr>
        <p:spPr>
          <a:xfrm>
            <a:off x="3750363" y="1090727"/>
            <a:ext cx="884559" cy="42527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GET</a:t>
            </a:r>
          </a:p>
        </p:txBody>
      </p:sp>
      <p:sp>
        <p:nvSpPr>
          <p:cNvPr id="5" name="TextBox 4">
            <a:extLst>
              <a:ext uri="{FF2B5EF4-FFF2-40B4-BE49-F238E27FC236}">
                <a16:creationId xmlns:a16="http://schemas.microsoft.com/office/drawing/2014/main" id="{E8A08060-6741-4B05-8150-F4581622C4BA}"/>
              </a:ext>
            </a:extLst>
          </p:cNvPr>
          <p:cNvSpPr txBox="1"/>
          <p:nvPr/>
        </p:nvSpPr>
        <p:spPr>
          <a:xfrm>
            <a:off x="4704522" y="1103434"/>
            <a:ext cx="4697895" cy="369332"/>
          </a:xfrm>
          <a:prstGeom prst="rect">
            <a:avLst/>
          </a:prstGeom>
          <a:noFill/>
        </p:spPr>
        <p:txBody>
          <a:bodyPr wrap="square" rtlCol="0">
            <a:spAutoFit/>
          </a:bodyPr>
          <a:lstStyle/>
          <a:p>
            <a:r>
              <a:rPr lang="it-IT"/>
              <a:t>/ricerca-segnalazioni</a:t>
            </a:r>
          </a:p>
        </p:txBody>
      </p:sp>
    </p:spTree>
    <p:extLst>
      <p:ext uri="{BB962C8B-B14F-4D97-AF65-F5344CB8AC3E}">
        <p14:creationId xmlns:p14="http://schemas.microsoft.com/office/powerpoint/2010/main" val="35778665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2"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421429" y="2000738"/>
            <a:ext cx="8049846" cy="254879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3141785" y="2505670"/>
            <a:ext cx="1109785" cy="923330"/>
          </a:xfrm>
          <a:prstGeom prst="rect">
            <a:avLst/>
          </a:prstGeom>
          <a:noFill/>
        </p:spPr>
        <p:txBody>
          <a:bodyPr wrap="square" rtlCol="0">
            <a:spAutoFit/>
          </a:bodyPr>
          <a:lstStyle/>
          <a:p>
            <a:r>
              <a:rPr lang="it-IT"/>
              <a:t>Email</a:t>
            </a:r>
          </a:p>
          <a:p>
            <a:endParaRPr lang="it-IT"/>
          </a:p>
          <a:p>
            <a:r>
              <a:rPr lang="it-IT"/>
              <a:t>Password</a:t>
            </a:r>
          </a:p>
        </p:txBody>
      </p:sp>
      <p:sp>
        <p:nvSpPr>
          <p:cNvPr id="9" name="Rectangle 8">
            <a:hlinkClick r:id="rId5" action="ppaction://hlinksldjump"/>
            <a:extLst>
              <a:ext uri="{FF2B5EF4-FFF2-40B4-BE49-F238E27FC236}">
                <a16:creationId xmlns:a16="http://schemas.microsoft.com/office/drawing/2014/main" id="{7DA3DFC4-FF53-4EEE-B1FC-3817534D39FC}"/>
              </a:ext>
            </a:extLst>
          </p:cNvPr>
          <p:cNvSpPr/>
          <p:nvPr/>
        </p:nvSpPr>
        <p:spPr>
          <a:xfrm>
            <a:off x="5506608" y="4047979"/>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ACCEDI</a:t>
            </a:r>
          </a:p>
        </p:txBody>
      </p:sp>
      <p:sp>
        <p:nvSpPr>
          <p:cNvPr id="4" name="Rectangle 3">
            <a:extLst>
              <a:ext uri="{FF2B5EF4-FFF2-40B4-BE49-F238E27FC236}">
                <a16:creationId xmlns:a16="http://schemas.microsoft.com/office/drawing/2014/main" id="{70D32615-E3D7-4B0E-8FC0-98D06FDF13A5}"/>
              </a:ext>
            </a:extLst>
          </p:cNvPr>
          <p:cNvSpPr/>
          <p:nvPr/>
        </p:nvSpPr>
        <p:spPr>
          <a:xfrm>
            <a:off x="4414352" y="2505670"/>
            <a:ext cx="4446954" cy="355013"/>
          </a:xfrm>
          <a:prstGeom prst="rect">
            <a:avLst/>
          </a:prstGeom>
          <a:solidFill>
            <a:schemeClr val="bg1"/>
          </a:solidFill>
          <a:ln w="28575">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esempio@dominio.it</a:t>
            </a:r>
          </a:p>
        </p:txBody>
      </p:sp>
      <p:sp>
        <p:nvSpPr>
          <p:cNvPr id="13" name="Rectangle 12">
            <a:extLst>
              <a:ext uri="{FF2B5EF4-FFF2-40B4-BE49-F238E27FC236}">
                <a16:creationId xmlns:a16="http://schemas.microsoft.com/office/drawing/2014/main" id="{DF5DFF24-03C0-4BAC-B955-2B8283E6FFDB}"/>
              </a:ext>
            </a:extLst>
          </p:cNvPr>
          <p:cNvSpPr/>
          <p:nvPr/>
        </p:nvSpPr>
        <p:spPr>
          <a:xfrm>
            <a:off x="4414352" y="3073987"/>
            <a:ext cx="4446954" cy="355013"/>
          </a:xfrm>
          <a:prstGeom prst="rect">
            <a:avLst/>
          </a:prstGeom>
          <a:solidFill>
            <a:schemeClr val="bg1"/>
          </a:solidFill>
          <a:ln w="28575">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a:t>
            </a:r>
          </a:p>
        </p:txBody>
      </p:sp>
      <p:sp>
        <p:nvSpPr>
          <p:cNvPr id="5" name="TextBox 4">
            <a:hlinkClick r:id="rId2" action="ppaction://hlinksldjump"/>
            <a:extLst>
              <a:ext uri="{FF2B5EF4-FFF2-40B4-BE49-F238E27FC236}">
                <a16:creationId xmlns:a16="http://schemas.microsoft.com/office/drawing/2014/main" id="{1EA11C5F-0B9A-4491-BA5A-70AA52EFE850}"/>
              </a:ext>
            </a:extLst>
          </p:cNvPr>
          <p:cNvSpPr txBox="1"/>
          <p:nvPr/>
        </p:nvSpPr>
        <p:spPr>
          <a:xfrm>
            <a:off x="5606868" y="4683899"/>
            <a:ext cx="1172308" cy="369332"/>
          </a:xfrm>
          <a:prstGeom prst="rect">
            <a:avLst/>
          </a:prstGeom>
          <a:noFill/>
        </p:spPr>
        <p:txBody>
          <a:bodyPr wrap="square" rtlCol="0">
            <a:spAutoFit/>
          </a:bodyPr>
          <a:lstStyle/>
          <a:p>
            <a:r>
              <a:rPr lang="it-IT"/>
              <a:t>Registrati</a:t>
            </a:r>
          </a:p>
        </p:txBody>
      </p:sp>
    </p:spTree>
    <p:extLst>
      <p:ext uri="{BB962C8B-B14F-4D97-AF65-F5344CB8AC3E}">
        <p14:creationId xmlns:p14="http://schemas.microsoft.com/office/powerpoint/2010/main" val="151765421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43" name="Rectangle 42">
            <a:extLst>
              <a:ext uri="{FF2B5EF4-FFF2-40B4-BE49-F238E27FC236}">
                <a16:creationId xmlns:a16="http://schemas.microsoft.com/office/drawing/2014/main" id="{F17218DC-29F5-435C-8496-3C167032D480}"/>
              </a:ext>
            </a:extLst>
          </p:cNvPr>
          <p:cNvSpPr/>
          <p:nvPr/>
        </p:nvSpPr>
        <p:spPr>
          <a:xfrm>
            <a:off x="2517913" y="531635"/>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2" name="TextBox 41">
            <a:extLst>
              <a:ext uri="{FF2B5EF4-FFF2-40B4-BE49-F238E27FC236}">
                <a16:creationId xmlns:a16="http://schemas.microsoft.com/office/drawing/2014/main" id="{38D054BC-DCDF-48A4-8819-5F3170C161B7}"/>
              </a:ext>
            </a:extLst>
          </p:cNvPr>
          <p:cNvSpPr txBox="1"/>
          <p:nvPr/>
        </p:nvSpPr>
        <p:spPr>
          <a:xfrm>
            <a:off x="3730487" y="1132911"/>
            <a:ext cx="974035" cy="338554"/>
          </a:xfrm>
          <a:prstGeom prst="rect">
            <a:avLst/>
          </a:prstGeom>
          <a:noFill/>
        </p:spPr>
        <p:txBody>
          <a:bodyPr wrap="square" rtlCol="0">
            <a:spAutoFit/>
          </a:bodyPr>
          <a:lstStyle/>
          <a:p>
            <a:r>
              <a:rPr lang="it-IT" sz="1600"/>
              <a:t>Api-Key</a:t>
            </a:r>
          </a:p>
        </p:txBody>
      </p:sp>
      <p:sp>
        <p:nvSpPr>
          <p:cNvPr id="45" name="Rectangle 44">
            <a:extLst>
              <a:ext uri="{FF2B5EF4-FFF2-40B4-BE49-F238E27FC236}">
                <a16:creationId xmlns:a16="http://schemas.microsoft.com/office/drawing/2014/main" id="{667A2297-F2CD-494A-97DE-A3F122E885E7}"/>
              </a:ext>
            </a:extLst>
          </p:cNvPr>
          <p:cNvSpPr/>
          <p:nvPr/>
        </p:nvSpPr>
        <p:spPr>
          <a:xfrm>
            <a:off x="3728311" y="2856927"/>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6" name="TextBox 45">
            <a:extLst>
              <a:ext uri="{FF2B5EF4-FFF2-40B4-BE49-F238E27FC236}">
                <a16:creationId xmlns:a16="http://schemas.microsoft.com/office/drawing/2014/main" id="{72A399CC-1012-42B4-AE55-152E30C3A84D}"/>
              </a:ext>
            </a:extLst>
          </p:cNvPr>
          <p:cNvSpPr txBox="1"/>
          <p:nvPr/>
        </p:nvSpPr>
        <p:spPr>
          <a:xfrm>
            <a:off x="3730487" y="1630180"/>
            <a:ext cx="1053548" cy="338554"/>
          </a:xfrm>
          <a:prstGeom prst="rect">
            <a:avLst/>
          </a:prstGeom>
          <a:noFill/>
        </p:spPr>
        <p:txBody>
          <a:bodyPr wrap="square" rtlCol="0">
            <a:spAutoFit/>
          </a:bodyPr>
          <a:lstStyle/>
          <a:p>
            <a:r>
              <a:rPr lang="it-IT" sz="1600"/>
              <a:t>Data inizio</a:t>
            </a:r>
          </a:p>
        </p:txBody>
      </p:sp>
      <p:sp>
        <p:nvSpPr>
          <p:cNvPr id="47" name="Rectangle 46">
            <a:extLst>
              <a:ext uri="{FF2B5EF4-FFF2-40B4-BE49-F238E27FC236}">
                <a16:creationId xmlns:a16="http://schemas.microsoft.com/office/drawing/2014/main" id="{4E263F34-52F9-4035-9754-D3E3AFC5214E}"/>
              </a:ext>
            </a:extLst>
          </p:cNvPr>
          <p:cNvSpPr/>
          <p:nvPr/>
        </p:nvSpPr>
        <p:spPr>
          <a:xfrm>
            <a:off x="4946372" y="166330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48" name="TextBox 47">
            <a:extLst>
              <a:ext uri="{FF2B5EF4-FFF2-40B4-BE49-F238E27FC236}">
                <a16:creationId xmlns:a16="http://schemas.microsoft.com/office/drawing/2014/main" id="{3AD171EF-FB4F-48B7-AB4D-EF291D2E2D6B}"/>
              </a:ext>
            </a:extLst>
          </p:cNvPr>
          <p:cNvSpPr txBox="1"/>
          <p:nvPr/>
        </p:nvSpPr>
        <p:spPr>
          <a:xfrm>
            <a:off x="3730487" y="2121471"/>
            <a:ext cx="974035" cy="338554"/>
          </a:xfrm>
          <a:prstGeom prst="rect">
            <a:avLst/>
          </a:prstGeom>
          <a:noFill/>
        </p:spPr>
        <p:txBody>
          <a:bodyPr wrap="square" rtlCol="0">
            <a:spAutoFit/>
          </a:bodyPr>
          <a:lstStyle/>
          <a:p>
            <a:r>
              <a:rPr lang="it-IT" sz="1600"/>
              <a:t>Data fine</a:t>
            </a:r>
          </a:p>
        </p:txBody>
      </p:sp>
      <p:sp>
        <p:nvSpPr>
          <p:cNvPr id="49" name="Rectangle 48">
            <a:extLst>
              <a:ext uri="{FF2B5EF4-FFF2-40B4-BE49-F238E27FC236}">
                <a16:creationId xmlns:a16="http://schemas.microsoft.com/office/drawing/2014/main" id="{6B906B8A-0070-4099-BFF0-382EFF6FA716}"/>
              </a:ext>
            </a:extLst>
          </p:cNvPr>
          <p:cNvSpPr/>
          <p:nvPr/>
        </p:nvSpPr>
        <p:spPr>
          <a:xfrm>
            <a:off x="4946372" y="215460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50" name="Rectangle 49">
            <a:extLst>
              <a:ext uri="{FF2B5EF4-FFF2-40B4-BE49-F238E27FC236}">
                <a16:creationId xmlns:a16="http://schemas.microsoft.com/office/drawing/2014/main" id="{8B389505-DCA5-4DC9-94B0-A904E156B8C0}"/>
              </a:ext>
            </a:extLst>
          </p:cNvPr>
          <p:cNvSpPr/>
          <p:nvPr/>
        </p:nvSpPr>
        <p:spPr>
          <a:xfrm>
            <a:off x="2524539" y="350266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52" name="Rectangle 51">
            <a:extLst>
              <a:ext uri="{FF2B5EF4-FFF2-40B4-BE49-F238E27FC236}">
                <a16:creationId xmlns:a16="http://schemas.microsoft.com/office/drawing/2014/main" id="{F95A5B70-E4C9-46DC-901F-EA74552F2D95}"/>
              </a:ext>
            </a:extLst>
          </p:cNvPr>
          <p:cNvSpPr/>
          <p:nvPr/>
        </p:nvSpPr>
        <p:spPr>
          <a:xfrm>
            <a:off x="0" y="526486"/>
            <a:ext cx="2524539" cy="6330954"/>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4"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59" name="Rectangle 58">
            <a:hlinkClick r:id="rId5" action="ppaction://hlinksldjump"/>
            <a:extLst>
              <a:ext uri="{FF2B5EF4-FFF2-40B4-BE49-F238E27FC236}">
                <a16:creationId xmlns:a16="http://schemas.microsoft.com/office/drawing/2014/main" id="{22908D39-9F1C-4DCB-9E20-5C8641C7CDA2}"/>
              </a:ext>
            </a:extLst>
          </p:cNvPr>
          <p:cNvSpPr/>
          <p:nvPr/>
        </p:nvSpPr>
        <p:spPr>
          <a:xfrm>
            <a:off x="4946371" y="1166040"/>
            <a:ext cx="5165037"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sz="1800" dirty="0">
                <a:solidFill>
                  <a:schemeClr val="bg2"/>
                </a:solidFill>
              </a:rPr>
              <a:t>x-app-</a:t>
            </a:r>
            <a:r>
              <a:rPr lang="it-IT" sz="1800" dirty="0" err="1">
                <a:solidFill>
                  <a:schemeClr val="bg2"/>
                </a:solidFill>
              </a:rPr>
              <a:t>xxxxxxxxxxxxxxxxxxxxxxxxxxxxxxxxxxxxxxxxxxxx</a:t>
            </a:r>
            <a:endParaRPr lang="it-IT" sz="1800" dirty="0">
              <a:solidFill>
                <a:schemeClr val="bg2"/>
              </a:solidFill>
            </a:endParaRPr>
          </a:p>
        </p:txBody>
      </p:sp>
    </p:spTree>
    <p:extLst>
      <p:ext uri="{BB962C8B-B14F-4D97-AF65-F5344CB8AC3E}">
        <p14:creationId xmlns:p14="http://schemas.microsoft.com/office/powerpoint/2010/main" val="2369130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43" name="Rectangle 42">
            <a:extLst>
              <a:ext uri="{FF2B5EF4-FFF2-40B4-BE49-F238E27FC236}">
                <a16:creationId xmlns:a16="http://schemas.microsoft.com/office/drawing/2014/main" id="{F17218DC-29F5-435C-8496-3C167032D480}"/>
              </a:ext>
            </a:extLst>
          </p:cNvPr>
          <p:cNvSpPr/>
          <p:nvPr/>
        </p:nvSpPr>
        <p:spPr>
          <a:xfrm>
            <a:off x="2517913" y="531635"/>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2" name="TextBox 41">
            <a:extLst>
              <a:ext uri="{FF2B5EF4-FFF2-40B4-BE49-F238E27FC236}">
                <a16:creationId xmlns:a16="http://schemas.microsoft.com/office/drawing/2014/main" id="{38D054BC-DCDF-48A4-8819-5F3170C161B7}"/>
              </a:ext>
            </a:extLst>
          </p:cNvPr>
          <p:cNvSpPr txBox="1"/>
          <p:nvPr/>
        </p:nvSpPr>
        <p:spPr>
          <a:xfrm>
            <a:off x="3730487" y="1132911"/>
            <a:ext cx="974035" cy="338554"/>
          </a:xfrm>
          <a:prstGeom prst="rect">
            <a:avLst/>
          </a:prstGeom>
          <a:noFill/>
        </p:spPr>
        <p:txBody>
          <a:bodyPr wrap="square" rtlCol="0">
            <a:spAutoFit/>
          </a:bodyPr>
          <a:lstStyle/>
          <a:p>
            <a:r>
              <a:rPr lang="it-IT" sz="1600"/>
              <a:t>Api-Key</a:t>
            </a:r>
          </a:p>
        </p:txBody>
      </p:sp>
      <p:sp>
        <p:nvSpPr>
          <p:cNvPr id="44" name="Rectangle 43">
            <a:extLst>
              <a:ext uri="{FF2B5EF4-FFF2-40B4-BE49-F238E27FC236}">
                <a16:creationId xmlns:a16="http://schemas.microsoft.com/office/drawing/2014/main" id="{3F8E4E33-95CC-4565-8ECB-6DFA7A67AD28}"/>
              </a:ext>
            </a:extLst>
          </p:cNvPr>
          <p:cNvSpPr/>
          <p:nvPr/>
        </p:nvSpPr>
        <p:spPr>
          <a:xfrm>
            <a:off x="4946371" y="1166040"/>
            <a:ext cx="5165037"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sz="1800">
                <a:solidFill>
                  <a:schemeClr val="tx1"/>
                </a:solidFill>
              </a:rPr>
              <a:t>x-app-34ouy98y8hfd8023yd9823doi89yd8932yh823d</a:t>
            </a:r>
          </a:p>
        </p:txBody>
      </p:sp>
      <p:sp>
        <p:nvSpPr>
          <p:cNvPr id="45" name="Rectangle 44">
            <a:hlinkClick r:id="rId4" action="ppaction://hlinksldjump"/>
            <a:extLst>
              <a:ext uri="{FF2B5EF4-FFF2-40B4-BE49-F238E27FC236}">
                <a16:creationId xmlns:a16="http://schemas.microsoft.com/office/drawing/2014/main" id="{667A2297-F2CD-494A-97DE-A3F122E885E7}"/>
              </a:ext>
            </a:extLst>
          </p:cNvPr>
          <p:cNvSpPr/>
          <p:nvPr/>
        </p:nvSpPr>
        <p:spPr>
          <a:xfrm>
            <a:off x="3728311" y="2856927"/>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6" name="TextBox 45">
            <a:extLst>
              <a:ext uri="{FF2B5EF4-FFF2-40B4-BE49-F238E27FC236}">
                <a16:creationId xmlns:a16="http://schemas.microsoft.com/office/drawing/2014/main" id="{72A399CC-1012-42B4-AE55-152E30C3A84D}"/>
              </a:ext>
            </a:extLst>
          </p:cNvPr>
          <p:cNvSpPr txBox="1"/>
          <p:nvPr/>
        </p:nvSpPr>
        <p:spPr>
          <a:xfrm>
            <a:off x="3730487" y="1630180"/>
            <a:ext cx="1053548" cy="338554"/>
          </a:xfrm>
          <a:prstGeom prst="rect">
            <a:avLst/>
          </a:prstGeom>
          <a:noFill/>
        </p:spPr>
        <p:txBody>
          <a:bodyPr wrap="square" rtlCol="0">
            <a:spAutoFit/>
          </a:bodyPr>
          <a:lstStyle/>
          <a:p>
            <a:r>
              <a:rPr lang="it-IT" sz="1600"/>
              <a:t>Data inizio</a:t>
            </a:r>
          </a:p>
        </p:txBody>
      </p:sp>
      <p:sp>
        <p:nvSpPr>
          <p:cNvPr id="47" name="Rectangle 46">
            <a:extLst>
              <a:ext uri="{FF2B5EF4-FFF2-40B4-BE49-F238E27FC236}">
                <a16:creationId xmlns:a16="http://schemas.microsoft.com/office/drawing/2014/main" id="{4E263F34-52F9-4035-9754-D3E3AFC5214E}"/>
              </a:ext>
            </a:extLst>
          </p:cNvPr>
          <p:cNvSpPr/>
          <p:nvPr/>
        </p:nvSpPr>
        <p:spPr>
          <a:xfrm>
            <a:off x="4946372" y="166330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48" name="TextBox 47">
            <a:extLst>
              <a:ext uri="{FF2B5EF4-FFF2-40B4-BE49-F238E27FC236}">
                <a16:creationId xmlns:a16="http://schemas.microsoft.com/office/drawing/2014/main" id="{3AD171EF-FB4F-48B7-AB4D-EF291D2E2D6B}"/>
              </a:ext>
            </a:extLst>
          </p:cNvPr>
          <p:cNvSpPr txBox="1"/>
          <p:nvPr/>
        </p:nvSpPr>
        <p:spPr>
          <a:xfrm>
            <a:off x="3730487" y="2121471"/>
            <a:ext cx="974035" cy="338554"/>
          </a:xfrm>
          <a:prstGeom prst="rect">
            <a:avLst/>
          </a:prstGeom>
          <a:noFill/>
        </p:spPr>
        <p:txBody>
          <a:bodyPr wrap="square" rtlCol="0">
            <a:spAutoFit/>
          </a:bodyPr>
          <a:lstStyle/>
          <a:p>
            <a:r>
              <a:rPr lang="it-IT" sz="1600"/>
              <a:t>Data fine</a:t>
            </a:r>
          </a:p>
        </p:txBody>
      </p:sp>
      <p:sp>
        <p:nvSpPr>
          <p:cNvPr id="49" name="Rectangle 48">
            <a:extLst>
              <a:ext uri="{FF2B5EF4-FFF2-40B4-BE49-F238E27FC236}">
                <a16:creationId xmlns:a16="http://schemas.microsoft.com/office/drawing/2014/main" id="{6B906B8A-0070-4099-BFF0-382EFF6FA716}"/>
              </a:ext>
            </a:extLst>
          </p:cNvPr>
          <p:cNvSpPr/>
          <p:nvPr/>
        </p:nvSpPr>
        <p:spPr>
          <a:xfrm>
            <a:off x="4946372" y="215460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50" name="Rectangle 49">
            <a:extLst>
              <a:ext uri="{FF2B5EF4-FFF2-40B4-BE49-F238E27FC236}">
                <a16:creationId xmlns:a16="http://schemas.microsoft.com/office/drawing/2014/main" id="{8B389505-DCA5-4DC9-94B0-A904E156B8C0}"/>
              </a:ext>
            </a:extLst>
          </p:cNvPr>
          <p:cNvSpPr/>
          <p:nvPr/>
        </p:nvSpPr>
        <p:spPr>
          <a:xfrm>
            <a:off x="2524539" y="350266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52" name="Rectangle 51">
            <a:extLst>
              <a:ext uri="{FF2B5EF4-FFF2-40B4-BE49-F238E27FC236}">
                <a16:creationId xmlns:a16="http://schemas.microsoft.com/office/drawing/2014/main" id="{F95A5B70-E4C9-46DC-901F-EA74552F2D95}"/>
              </a:ext>
            </a:extLst>
          </p:cNvPr>
          <p:cNvSpPr/>
          <p:nvPr/>
        </p:nvSpPr>
        <p:spPr>
          <a:xfrm>
            <a:off x="0" y="526486"/>
            <a:ext cx="2524539" cy="6330954"/>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5"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331256550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43" name="Rectangle 42">
            <a:extLst>
              <a:ext uri="{FF2B5EF4-FFF2-40B4-BE49-F238E27FC236}">
                <a16:creationId xmlns:a16="http://schemas.microsoft.com/office/drawing/2014/main" id="{F17218DC-29F5-435C-8496-3C167032D480}"/>
              </a:ext>
            </a:extLst>
          </p:cNvPr>
          <p:cNvSpPr/>
          <p:nvPr/>
        </p:nvSpPr>
        <p:spPr>
          <a:xfrm>
            <a:off x="2517913" y="531635"/>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2" name="TextBox 41">
            <a:extLst>
              <a:ext uri="{FF2B5EF4-FFF2-40B4-BE49-F238E27FC236}">
                <a16:creationId xmlns:a16="http://schemas.microsoft.com/office/drawing/2014/main" id="{38D054BC-DCDF-48A4-8819-5F3170C161B7}"/>
              </a:ext>
            </a:extLst>
          </p:cNvPr>
          <p:cNvSpPr txBox="1"/>
          <p:nvPr/>
        </p:nvSpPr>
        <p:spPr>
          <a:xfrm>
            <a:off x="3730487" y="1132911"/>
            <a:ext cx="974035" cy="338554"/>
          </a:xfrm>
          <a:prstGeom prst="rect">
            <a:avLst/>
          </a:prstGeom>
          <a:noFill/>
        </p:spPr>
        <p:txBody>
          <a:bodyPr wrap="square" rtlCol="0">
            <a:spAutoFit/>
          </a:bodyPr>
          <a:lstStyle/>
          <a:p>
            <a:r>
              <a:rPr lang="it-IT" sz="1600"/>
              <a:t>Api-Key</a:t>
            </a:r>
          </a:p>
        </p:txBody>
      </p:sp>
      <p:sp>
        <p:nvSpPr>
          <p:cNvPr id="45" name="Rectangle 44">
            <a:extLst>
              <a:ext uri="{FF2B5EF4-FFF2-40B4-BE49-F238E27FC236}">
                <a16:creationId xmlns:a16="http://schemas.microsoft.com/office/drawing/2014/main" id="{667A2297-F2CD-494A-97DE-A3F122E885E7}"/>
              </a:ext>
            </a:extLst>
          </p:cNvPr>
          <p:cNvSpPr/>
          <p:nvPr/>
        </p:nvSpPr>
        <p:spPr>
          <a:xfrm>
            <a:off x="3728311" y="2856927"/>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6" name="TextBox 45">
            <a:extLst>
              <a:ext uri="{FF2B5EF4-FFF2-40B4-BE49-F238E27FC236}">
                <a16:creationId xmlns:a16="http://schemas.microsoft.com/office/drawing/2014/main" id="{72A399CC-1012-42B4-AE55-152E30C3A84D}"/>
              </a:ext>
            </a:extLst>
          </p:cNvPr>
          <p:cNvSpPr txBox="1"/>
          <p:nvPr/>
        </p:nvSpPr>
        <p:spPr>
          <a:xfrm>
            <a:off x="3730487" y="1630180"/>
            <a:ext cx="1053548" cy="338554"/>
          </a:xfrm>
          <a:prstGeom prst="rect">
            <a:avLst/>
          </a:prstGeom>
          <a:noFill/>
        </p:spPr>
        <p:txBody>
          <a:bodyPr wrap="square" rtlCol="0">
            <a:spAutoFit/>
          </a:bodyPr>
          <a:lstStyle/>
          <a:p>
            <a:r>
              <a:rPr lang="it-IT" sz="1600"/>
              <a:t>Data inizio</a:t>
            </a:r>
          </a:p>
        </p:txBody>
      </p:sp>
      <p:sp>
        <p:nvSpPr>
          <p:cNvPr id="47" name="Rectangle 46">
            <a:extLst>
              <a:ext uri="{FF2B5EF4-FFF2-40B4-BE49-F238E27FC236}">
                <a16:creationId xmlns:a16="http://schemas.microsoft.com/office/drawing/2014/main" id="{4E263F34-52F9-4035-9754-D3E3AFC5214E}"/>
              </a:ext>
            </a:extLst>
          </p:cNvPr>
          <p:cNvSpPr/>
          <p:nvPr/>
        </p:nvSpPr>
        <p:spPr>
          <a:xfrm>
            <a:off x="4946372" y="166330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48" name="TextBox 47">
            <a:extLst>
              <a:ext uri="{FF2B5EF4-FFF2-40B4-BE49-F238E27FC236}">
                <a16:creationId xmlns:a16="http://schemas.microsoft.com/office/drawing/2014/main" id="{3AD171EF-FB4F-48B7-AB4D-EF291D2E2D6B}"/>
              </a:ext>
            </a:extLst>
          </p:cNvPr>
          <p:cNvSpPr txBox="1"/>
          <p:nvPr/>
        </p:nvSpPr>
        <p:spPr>
          <a:xfrm>
            <a:off x="3730487" y="2121471"/>
            <a:ext cx="974035" cy="338554"/>
          </a:xfrm>
          <a:prstGeom prst="rect">
            <a:avLst/>
          </a:prstGeom>
          <a:noFill/>
        </p:spPr>
        <p:txBody>
          <a:bodyPr wrap="square" rtlCol="0">
            <a:spAutoFit/>
          </a:bodyPr>
          <a:lstStyle/>
          <a:p>
            <a:r>
              <a:rPr lang="it-IT" sz="1600"/>
              <a:t>Data fine</a:t>
            </a:r>
          </a:p>
        </p:txBody>
      </p:sp>
      <p:sp>
        <p:nvSpPr>
          <p:cNvPr id="49" name="Rectangle 48">
            <a:extLst>
              <a:ext uri="{FF2B5EF4-FFF2-40B4-BE49-F238E27FC236}">
                <a16:creationId xmlns:a16="http://schemas.microsoft.com/office/drawing/2014/main" id="{6B906B8A-0070-4099-BFF0-382EFF6FA716}"/>
              </a:ext>
            </a:extLst>
          </p:cNvPr>
          <p:cNvSpPr/>
          <p:nvPr/>
        </p:nvSpPr>
        <p:spPr>
          <a:xfrm>
            <a:off x="4946372" y="215460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50" name="Rectangle 49">
            <a:extLst>
              <a:ext uri="{FF2B5EF4-FFF2-40B4-BE49-F238E27FC236}">
                <a16:creationId xmlns:a16="http://schemas.microsoft.com/office/drawing/2014/main" id="{8B389505-DCA5-4DC9-94B0-A904E156B8C0}"/>
              </a:ext>
            </a:extLst>
          </p:cNvPr>
          <p:cNvSpPr/>
          <p:nvPr/>
        </p:nvSpPr>
        <p:spPr>
          <a:xfrm>
            <a:off x="2524539" y="350266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52" name="Rectangle 51">
            <a:extLst>
              <a:ext uri="{FF2B5EF4-FFF2-40B4-BE49-F238E27FC236}">
                <a16:creationId xmlns:a16="http://schemas.microsoft.com/office/drawing/2014/main" id="{F95A5B70-E4C9-46DC-901F-EA74552F2D95}"/>
              </a:ext>
            </a:extLst>
          </p:cNvPr>
          <p:cNvSpPr/>
          <p:nvPr/>
        </p:nvSpPr>
        <p:spPr>
          <a:xfrm>
            <a:off x="0" y="526486"/>
            <a:ext cx="2524539" cy="6330954"/>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4"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7" name="Speech Bubble: Rectangle 16">
            <a:extLst>
              <a:ext uri="{FF2B5EF4-FFF2-40B4-BE49-F238E27FC236}">
                <a16:creationId xmlns:a16="http://schemas.microsoft.com/office/drawing/2014/main" id="{D3E9F4A0-0DCB-413E-9EA7-930C7B65A09F}"/>
              </a:ext>
            </a:extLst>
          </p:cNvPr>
          <p:cNvSpPr/>
          <p:nvPr/>
        </p:nvSpPr>
        <p:spPr>
          <a:xfrm>
            <a:off x="2062821" y="1802805"/>
            <a:ext cx="1461477" cy="1333125"/>
          </a:xfrm>
          <a:prstGeom prst="wedgeRectCallout">
            <a:avLst>
              <a:gd name="adj1" fmla="val 74909"/>
              <a:gd name="adj2" fmla="val 472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TextBox 17">
            <a:extLst>
              <a:ext uri="{FF2B5EF4-FFF2-40B4-BE49-F238E27FC236}">
                <a16:creationId xmlns:a16="http://schemas.microsoft.com/office/drawing/2014/main" id="{D6C83B0A-8108-4B7A-B6CC-29F9B4371335}"/>
              </a:ext>
            </a:extLst>
          </p:cNvPr>
          <p:cNvSpPr txBox="1"/>
          <p:nvPr/>
        </p:nvSpPr>
        <p:spPr>
          <a:xfrm>
            <a:off x="2114597" y="1861317"/>
            <a:ext cx="1303584" cy="646331"/>
          </a:xfrm>
          <a:prstGeom prst="rect">
            <a:avLst/>
          </a:prstGeom>
          <a:noFill/>
        </p:spPr>
        <p:txBody>
          <a:bodyPr wrap="square" rtlCol="0">
            <a:spAutoFit/>
          </a:bodyPr>
          <a:lstStyle/>
          <a:p>
            <a:r>
              <a:rPr lang="it-IT">
                <a:hlinkClick r:id="rId5" action="ppaction://hlinksldjump"/>
              </a:rPr>
              <a:t>Api-Key esistente</a:t>
            </a:r>
            <a:endParaRPr lang="it-IT"/>
          </a:p>
        </p:txBody>
      </p:sp>
      <p:sp>
        <p:nvSpPr>
          <p:cNvPr id="20" name="TextBox 19">
            <a:extLst>
              <a:ext uri="{FF2B5EF4-FFF2-40B4-BE49-F238E27FC236}">
                <a16:creationId xmlns:a16="http://schemas.microsoft.com/office/drawing/2014/main" id="{58D8DCFC-60BA-4BFA-A0D7-D7674E675B0F}"/>
              </a:ext>
            </a:extLst>
          </p:cNvPr>
          <p:cNvSpPr txBox="1"/>
          <p:nvPr/>
        </p:nvSpPr>
        <p:spPr>
          <a:xfrm>
            <a:off x="2132009" y="2429692"/>
            <a:ext cx="1337947" cy="646331"/>
          </a:xfrm>
          <a:prstGeom prst="rect">
            <a:avLst/>
          </a:prstGeom>
          <a:noFill/>
        </p:spPr>
        <p:txBody>
          <a:bodyPr wrap="square" rtlCol="0">
            <a:spAutoFit/>
          </a:bodyPr>
          <a:lstStyle/>
          <a:p>
            <a:r>
              <a:rPr lang="it-IT">
                <a:hlinkClick r:id="rId6" action="ppaction://hlinksldjump"/>
              </a:rPr>
              <a:t>Api-Key non esistente</a:t>
            </a:r>
            <a:endParaRPr lang="it-IT"/>
          </a:p>
        </p:txBody>
      </p:sp>
      <p:sp>
        <p:nvSpPr>
          <p:cNvPr id="21" name="Rectangle 20">
            <a:extLst>
              <a:ext uri="{FF2B5EF4-FFF2-40B4-BE49-F238E27FC236}">
                <a16:creationId xmlns:a16="http://schemas.microsoft.com/office/drawing/2014/main" id="{1F17191E-1AF3-4804-AB55-7069AB9F839F}"/>
              </a:ext>
            </a:extLst>
          </p:cNvPr>
          <p:cNvSpPr/>
          <p:nvPr/>
        </p:nvSpPr>
        <p:spPr>
          <a:xfrm>
            <a:off x="4946371" y="1166040"/>
            <a:ext cx="5165037"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sz="1800">
                <a:solidFill>
                  <a:schemeClr val="tx1"/>
                </a:solidFill>
              </a:rPr>
              <a:t>x-app-34ouy98y8hfd8023yd9823doi89yd8932yh823d</a:t>
            </a:r>
          </a:p>
        </p:txBody>
      </p:sp>
    </p:spTree>
    <p:extLst>
      <p:ext uri="{BB962C8B-B14F-4D97-AF65-F5344CB8AC3E}">
        <p14:creationId xmlns:p14="http://schemas.microsoft.com/office/powerpoint/2010/main" val="302925857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43" name="Rectangle 42">
            <a:extLst>
              <a:ext uri="{FF2B5EF4-FFF2-40B4-BE49-F238E27FC236}">
                <a16:creationId xmlns:a16="http://schemas.microsoft.com/office/drawing/2014/main" id="{F17218DC-29F5-435C-8496-3C167032D480}"/>
              </a:ext>
            </a:extLst>
          </p:cNvPr>
          <p:cNvSpPr/>
          <p:nvPr/>
        </p:nvSpPr>
        <p:spPr>
          <a:xfrm>
            <a:off x="2517913" y="531635"/>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2" name="TextBox 41">
            <a:extLst>
              <a:ext uri="{FF2B5EF4-FFF2-40B4-BE49-F238E27FC236}">
                <a16:creationId xmlns:a16="http://schemas.microsoft.com/office/drawing/2014/main" id="{38D054BC-DCDF-48A4-8819-5F3170C161B7}"/>
              </a:ext>
            </a:extLst>
          </p:cNvPr>
          <p:cNvSpPr txBox="1"/>
          <p:nvPr/>
        </p:nvSpPr>
        <p:spPr>
          <a:xfrm>
            <a:off x="3730487" y="1132911"/>
            <a:ext cx="974035" cy="338554"/>
          </a:xfrm>
          <a:prstGeom prst="rect">
            <a:avLst/>
          </a:prstGeom>
          <a:noFill/>
        </p:spPr>
        <p:txBody>
          <a:bodyPr wrap="square" rtlCol="0">
            <a:spAutoFit/>
          </a:bodyPr>
          <a:lstStyle/>
          <a:p>
            <a:r>
              <a:rPr lang="it-IT" sz="1600"/>
              <a:t>Api-Key</a:t>
            </a:r>
          </a:p>
        </p:txBody>
      </p:sp>
      <p:sp>
        <p:nvSpPr>
          <p:cNvPr id="44" name="Rectangle 43">
            <a:extLst>
              <a:ext uri="{FF2B5EF4-FFF2-40B4-BE49-F238E27FC236}">
                <a16:creationId xmlns:a16="http://schemas.microsoft.com/office/drawing/2014/main" id="{3F8E4E33-95CC-4565-8ECB-6DFA7A67AD28}"/>
              </a:ext>
            </a:extLst>
          </p:cNvPr>
          <p:cNvSpPr/>
          <p:nvPr/>
        </p:nvSpPr>
        <p:spPr>
          <a:xfrm>
            <a:off x="4946371" y="1166040"/>
            <a:ext cx="5165037" cy="261540"/>
          </a:xfrm>
          <a:prstGeom prst="rect">
            <a:avLst/>
          </a:prstGeom>
          <a:solidFill>
            <a:schemeClr val="bg1"/>
          </a:solidFill>
          <a:ln w="28575">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sz="1800">
                <a:solidFill>
                  <a:schemeClr val="tx1"/>
                </a:solidFill>
              </a:rPr>
              <a:t>x-app-34ouy98y8hfd8023yd9823doi89yd8932yh823d</a:t>
            </a:r>
          </a:p>
        </p:txBody>
      </p:sp>
      <p:sp>
        <p:nvSpPr>
          <p:cNvPr id="45" name="Rectangle 44">
            <a:hlinkClick r:id="rId4" action="ppaction://hlinksldjump"/>
            <a:extLst>
              <a:ext uri="{FF2B5EF4-FFF2-40B4-BE49-F238E27FC236}">
                <a16:creationId xmlns:a16="http://schemas.microsoft.com/office/drawing/2014/main" id="{667A2297-F2CD-494A-97DE-A3F122E885E7}"/>
              </a:ext>
            </a:extLst>
          </p:cNvPr>
          <p:cNvSpPr/>
          <p:nvPr/>
        </p:nvSpPr>
        <p:spPr>
          <a:xfrm>
            <a:off x="3728311" y="2856927"/>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6" name="TextBox 45">
            <a:extLst>
              <a:ext uri="{FF2B5EF4-FFF2-40B4-BE49-F238E27FC236}">
                <a16:creationId xmlns:a16="http://schemas.microsoft.com/office/drawing/2014/main" id="{72A399CC-1012-42B4-AE55-152E30C3A84D}"/>
              </a:ext>
            </a:extLst>
          </p:cNvPr>
          <p:cNvSpPr txBox="1"/>
          <p:nvPr/>
        </p:nvSpPr>
        <p:spPr>
          <a:xfrm>
            <a:off x="3730487" y="1630180"/>
            <a:ext cx="1053548" cy="338554"/>
          </a:xfrm>
          <a:prstGeom prst="rect">
            <a:avLst/>
          </a:prstGeom>
          <a:noFill/>
        </p:spPr>
        <p:txBody>
          <a:bodyPr wrap="square" rtlCol="0">
            <a:spAutoFit/>
          </a:bodyPr>
          <a:lstStyle/>
          <a:p>
            <a:r>
              <a:rPr lang="it-IT" sz="1600"/>
              <a:t>Data inizio</a:t>
            </a:r>
          </a:p>
        </p:txBody>
      </p:sp>
      <p:sp>
        <p:nvSpPr>
          <p:cNvPr id="47" name="Rectangle 46">
            <a:extLst>
              <a:ext uri="{FF2B5EF4-FFF2-40B4-BE49-F238E27FC236}">
                <a16:creationId xmlns:a16="http://schemas.microsoft.com/office/drawing/2014/main" id="{4E263F34-52F9-4035-9754-D3E3AFC5214E}"/>
              </a:ext>
            </a:extLst>
          </p:cNvPr>
          <p:cNvSpPr/>
          <p:nvPr/>
        </p:nvSpPr>
        <p:spPr>
          <a:xfrm>
            <a:off x="4946372" y="166330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48" name="TextBox 47">
            <a:extLst>
              <a:ext uri="{FF2B5EF4-FFF2-40B4-BE49-F238E27FC236}">
                <a16:creationId xmlns:a16="http://schemas.microsoft.com/office/drawing/2014/main" id="{3AD171EF-FB4F-48B7-AB4D-EF291D2E2D6B}"/>
              </a:ext>
            </a:extLst>
          </p:cNvPr>
          <p:cNvSpPr txBox="1"/>
          <p:nvPr/>
        </p:nvSpPr>
        <p:spPr>
          <a:xfrm>
            <a:off x="3730487" y="2121471"/>
            <a:ext cx="974035" cy="338554"/>
          </a:xfrm>
          <a:prstGeom prst="rect">
            <a:avLst/>
          </a:prstGeom>
          <a:noFill/>
        </p:spPr>
        <p:txBody>
          <a:bodyPr wrap="square" rtlCol="0">
            <a:spAutoFit/>
          </a:bodyPr>
          <a:lstStyle/>
          <a:p>
            <a:r>
              <a:rPr lang="it-IT" sz="1600"/>
              <a:t>Data fine</a:t>
            </a:r>
          </a:p>
        </p:txBody>
      </p:sp>
      <p:sp>
        <p:nvSpPr>
          <p:cNvPr id="49" name="Rectangle 48">
            <a:extLst>
              <a:ext uri="{FF2B5EF4-FFF2-40B4-BE49-F238E27FC236}">
                <a16:creationId xmlns:a16="http://schemas.microsoft.com/office/drawing/2014/main" id="{6B906B8A-0070-4099-BFF0-382EFF6FA716}"/>
              </a:ext>
            </a:extLst>
          </p:cNvPr>
          <p:cNvSpPr/>
          <p:nvPr/>
        </p:nvSpPr>
        <p:spPr>
          <a:xfrm>
            <a:off x="4946372" y="215460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50" name="Rectangle 49">
            <a:extLst>
              <a:ext uri="{FF2B5EF4-FFF2-40B4-BE49-F238E27FC236}">
                <a16:creationId xmlns:a16="http://schemas.microsoft.com/office/drawing/2014/main" id="{8B389505-DCA5-4DC9-94B0-A904E156B8C0}"/>
              </a:ext>
            </a:extLst>
          </p:cNvPr>
          <p:cNvSpPr/>
          <p:nvPr/>
        </p:nvSpPr>
        <p:spPr>
          <a:xfrm>
            <a:off x="2524539" y="350266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52" name="Rectangle 51">
            <a:extLst>
              <a:ext uri="{FF2B5EF4-FFF2-40B4-BE49-F238E27FC236}">
                <a16:creationId xmlns:a16="http://schemas.microsoft.com/office/drawing/2014/main" id="{F95A5B70-E4C9-46DC-901F-EA74552F2D95}"/>
              </a:ext>
            </a:extLst>
          </p:cNvPr>
          <p:cNvSpPr/>
          <p:nvPr/>
        </p:nvSpPr>
        <p:spPr>
          <a:xfrm>
            <a:off x="0" y="526486"/>
            <a:ext cx="2524539" cy="6330954"/>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5"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17179415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43" name="Rectangle 42">
            <a:extLst>
              <a:ext uri="{FF2B5EF4-FFF2-40B4-BE49-F238E27FC236}">
                <a16:creationId xmlns:a16="http://schemas.microsoft.com/office/drawing/2014/main" id="{F17218DC-29F5-435C-8496-3C167032D480}"/>
              </a:ext>
            </a:extLst>
          </p:cNvPr>
          <p:cNvSpPr/>
          <p:nvPr/>
        </p:nvSpPr>
        <p:spPr>
          <a:xfrm>
            <a:off x="2517913" y="531635"/>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Input</a:t>
            </a:r>
          </a:p>
        </p:txBody>
      </p:sp>
      <p:sp>
        <p:nvSpPr>
          <p:cNvPr id="42" name="TextBox 41">
            <a:extLst>
              <a:ext uri="{FF2B5EF4-FFF2-40B4-BE49-F238E27FC236}">
                <a16:creationId xmlns:a16="http://schemas.microsoft.com/office/drawing/2014/main" id="{38D054BC-DCDF-48A4-8819-5F3170C161B7}"/>
              </a:ext>
            </a:extLst>
          </p:cNvPr>
          <p:cNvSpPr txBox="1"/>
          <p:nvPr/>
        </p:nvSpPr>
        <p:spPr>
          <a:xfrm>
            <a:off x="3730487" y="1132911"/>
            <a:ext cx="974035" cy="338554"/>
          </a:xfrm>
          <a:prstGeom prst="rect">
            <a:avLst/>
          </a:prstGeom>
          <a:noFill/>
        </p:spPr>
        <p:txBody>
          <a:bodyPr wrap="square" rtlCol="0">
            <a:spAutoFit/>
          </a:bodyPr>
          <a:lstStyle/>
          <a:p>
            <a:r>
              <a:rPr lang="it-IT" sz="1600"/>
              <a:t>Api-Key</a:t>
            </a:r>
          </a:p>
        </p:txBody>
      </p:sp>
      <p:sp>
        <p:nvSpPr>
          <p:cNvPr id="44" name="Rectangle 43">
            <a:extLst>
              <a:ext uri="{FF2B5EF4-FFF2-40B4-BE49-F238E27FC236}">
                <a16:creationId xmlns:a16="http://schemas.microsoft.com/office/drawing/2014/main" id="{3F8E4E33-95CC-4565-8ECB-6DFA7A67AD28}"/>
              </a:ext>
            </a:extLst>
          </p:cNvPr>
          <p:cNvSpPr/>
          <p:nvPr/>
        </p:nvSpPr>
        <p:spPr>
          <a:xfrm>
            <a:off x="4946371" y="1166040"/>
            <a:ext cx="5165037"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it-IT" sz="1800">
                <a:solidFill>
                  <a:schemeClr val="tx1"/>
                </a:solidFill>
              </a:rPr>
              <a:t>x-app-34ouy98y8hfd8023yd9823doi89yd8932yh823d</a:t>
            </a:r>
          </a:p>
        </p:txBody>
      </p:sp>
      <p:sp>
        <p:nvSpPr>
          <p:cNvPr id="45" name="Rectangle 44">
            <a:extLst>
              <a:ext uri="{FF2B5EF4-FFF2-40B4-BE49-F238E27FC236}">
                <a16:creationId xmlns:a16="http://schemas.microsoft.com/office/drawing/2014/main" id="{667A2297-F2CD-494A-97DE-A3F122E885E7}"/>
              </a:ext>
            </a:extLst>
          </p:cNvPr>
          <p:cNvSpPr/>
          <p:nvPr/>
        </p:nvSpPr>
        <p:spPr>
          <a:xfrm>
            <a:off x="3728311" y="2856927"/>
            <a:ext cx="1305270" cy="378590"/>
          </a:xfrm>
          <a:prstGeom prst="rect">
            <a:avLst/>
          </a:prstGeom>
          <a:solidFill>
            <a:srgbClr val="F44336"/>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2000"/>
              <a:t>ESEGUI</a:t>
            </a:r>
          </a:p>
        </p:txBody>
      </p:sp>
      <p:sp>
        <p:nvSpPr>
          <p:cNvPr id="46" name="TextBox 45">
            <a:extLst>
              <a:ext uri="{FF2B5EF4-FFF2-40B4-BE49-F238E27FC236}">
                <a16:creationId xmlns:a16="http://schemas.microsoft.com/office/drawing/2014/main" id="{72A399CC-1012-42B4-AE55-152E30C3A84D}"/>
              </a:ext>
            </a:extLst>
          </p:cNvPr>
          <p:cNvSpPr txBox="1"/>
          <p:nvPr/>
        </p:nvSpPr>
        <p:spPr>
          <a:xfrm>
            <a:off x="3730487" y="1630180"/>
            <a:ext cx="1053548" cy="338554"/>
          </a:xfrm>
          <a:prstGeom prst="rect">
            <a:avLst/>
          </a:prstGeom>
          <a:noFill/>
        </p:spPr>
        <p:txBody>
          <a:bodyPr wrap="square" rtlCol="0">
            <a:spAutoFit/>
          </a:bodyPr>
          <a:lstStyle/>
          <a:p>
            <a:r>
              <a:rPr lang="it-IT" sz="1600"/>
              <a:t>Data inizio</a:t>
            </a:r>
          </a:p>
        </p:txBody>
      </p:sp>
      <p:sp>
        <p:nvSpPr>
          <p:cNvPr id="47" name="Rectangle 46">
            <a:extLst>
              <a:ext uri="{FF2B5EF4-FFF2-40B4-BE49-F238E27FC236}">
                <a16:creationId xmlns:a16="http://schemas.microsoft.com/office/drawing/2014/main" id="{4E263F34-52F9-4035-9754-D3E3AFC5214E}"/>
              </a:ext>
            </a:extLst>
          </p:cNvPr>
          <p:cNvSpPr/>
          <p:nvPr/>
        </p:nvSpPr>
        <p:spPr>
          <a:xfrm>
            <a:off x="4946372" y="1663309"/>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48" name="TextBox 47">
            <a:extLst>
              <a:ext uri="{FF2B5EF4-FFF2-40B4-BE49-F238E27FC236}">
                <a16:creationId xmlns:a16="http://schemas.microsoft.com/office/drawing/2014/main" id="{3AD171EF-FB4F-48B7-AB4D-EF291D2E2D6B}"/>
              </a:ext>
            </a:extLst>
          </p:cNvPr>
          <p:cNvSpPr txBox="1"/>
          <p:nvPr/>
        </p:nvSpPr>
        <p:spPr>
          <a:xfrm>
            <a:off x="3730487" y="2121471"/>
            <a:ext cx="974035" cy="338554"/>
          </a:xfrm>
          <a:prstGeom prst="rect">
            <a:avLst/>
          </a:prstGeom>
          <a:noFill/>
        </p:spPr>
        <p:txBody>
          <a:bodyPr wrap="square" rtlCol="0">
            <a:spAutoFit/>
          </a:bodyPr>
          <a:lstStyle/>
          <a:p>
            <a:r>
              <a:rPr lang="it-IT" sz="1600"/>
              <a:t>Data fine</a:t>
            </a:r>
          </a:p>
        </p:txBody>
      </p:sp>
      <p:sp>
        <p:nvSpPr>
          <p:cNvPr id="49" name="Rectangle 48">
            <a:extLst>
              <a:ext uri="{FF2B5EF4-FFF2-40B4-BE49-F238E27FC236}">
                <a16:creationId xmlns:a16="http://schemas.microsoft.com/office/drawing/2014/main" id="{6B906B8A-0070-4099-BFF0-382EFF6FA716}"/>
              </a:ext>
            </a:extLst>
          </p:cNvPr>
          <p:cNvSpPr/>
          <p:nvPr/>
        </p:nvSpPr>
        <p:spPr>
          <a:xfrm>
            <a:off x="4946372" y="2154600"/>
            <a:ext cx="2564296" cy="2615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15/05/2021</a:t>
            </a:r>
          </a:p>
        </p:txBody>
      </p:sp>
      <p:sp>
        <p:nvSpPr>
          <p:cNvPr id="50" name="Rectangle 49">
            <a:extLst>
              <a:ext uri="{FF2B5EF4-FFF2-40B4-BE49-F238E27FC236}">
                <a16:creationId xmlns:a16="http://schemas.microsoft.com/office/drawing/2014/main" id="{8B389505-DCA5-4DC9-94B0-A904E156B8C0}"/>
              </a:ext>
            </a:extLst>
          </p:cNvPr>
          <p:cNvSpPr/>
          <p:nvPr/>
        </p:nvSpPr>
        <p:spPr>
          <a:xfrm>
            <a:off x="2524539" y="350266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52" name="Rectangle 51">
            <a:extLst>
              <a:ext uri="{FF2B5EF4-FFF2-40B4-BE49-F238E27FC236}">
                <a16:creationId xmlns:a16="http://schemas.microsoft.com/office/drawing/2014/main" id="{F95A5B70-E4C9-46DC-901F-EA74552F2D95}"/>
              </a:ext>
            </a:extLst>
          </p:cNvPr>
          <p:cNvSpPr/>
          <p:nvPr/>
        </p:nvSpPr>
        <p:spPr>
          <a:xfrm>
            <a:off x="0" y="526486"/>
            <a:ext cx="2524539" cy="6330954"/>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4"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hlinkClick r:id="rId5" action="ppaction://hlinksldjump"/>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21" name="Rectangle 20">
            <a:extLst>
              <a:ext uri="{FF2B5EF4-FFF2-40B4-BE49-F238E27FC236}">
                <a16:creationId xmlns:a16="http://schemas.microsoft.com/office/drawing/2014/main" id="{8FACD106-CDF0-49EC-B152-07E61E5D6A33}"/>
              </a:ext>
            </a:extLst>
          </p:cNvPr>
          <p:cNvSpPr/>
          <p:nvPr/>
        </p:nvSpPr>
        <p:spPr>
          <a:xfrm>
            <a:off x="3542965" y="3993958"/>
            <a:ext cx="7490793" cy="1941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400" err="1">
                <a:solidFill>
                  <a:schemeClr val="tx1"/>
                </a:solidFill>
              </a:rPr>
              <a:t>Request</a:t>
            </a:r>
            <a:r>
              <a:rPr lang="it-IT" sz="1400">
                <a:solidFill>
                  <a:schemeClr val="tx1"/>
                </a:solidFill>
              </a:rPr>
              <a:t>: GET /</a:t>
            </a:r>
            <a:r>
              <a:rPr lang="it-IT" sz="1400" err="1">
                <a:solidFill>
                  <a:schemeClr val="tx1"/>
                </a:solidFill>
              </a:rPr>
              <a:t>ricerca-segnalazioni?start</a:t>
            </a:r>
            <a:r>
              <a:rPr lang="it-IT" sz="1400">
                <a:solidFill>
                  <a:schemeClr val="tx1"/>
                </a:solidFill>
              </a:rPr>
              <a:t>=15052021&amp;end=15052021</a:t>
            </a:r>
          </a:p>
        </p:txBody>
      </p:sp>
      <p:sp>
        <p:nvSpPr>
          <p:cNvPr id="22" name="TextBox 21">
            <a:extLst>
              <a:ext uri="{FF2B5EF4-FFF2-40B4-BE49-F238E27FC236}">
                <a16:creationId xmlns:a16="http://schemas.microsoft.com/office/drawing/2014/main" id="{8D9B8EA9-2A9C-4EF3-B42A-F6FD61C98DD5}"/>
              </a:ext>
            </a:extLst>
          </p:cNvPr>
          <p:cNvSpPr txBox="1"/>
          <p:nvPr/>
        </p:nvSpPr>
        <p:spPr>
          <a:xfrm>
            <a:off x="3542965" y="4201264"/>
            <a:ext cx="7414591" cy="830997"/>
          </a:xfrm>
          <a:prstGeom prst="rect">
            <a:avLst/>
          </a:prstGeom>
          <a:noFill/>
        </p:spPr>
        <p:txBody>
          <a:bodyPr wrap="square" rtlCol="0">
            <a:spAutoFit/>
          </a:bodyPr>
          <a:lstStyle/>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a:t>X-</a:t>
            </a:r>
            <a:r>
              <a:rPr lang="it-IT" sz="1200" err="1"/>
              <a:t>ApiKey</a:t>
            </a:r>
            <a:r>
              <a:rPr lang="it-IT" sz="1200"/>
              <a:t>: </a:t>
            </a:r>
            <a:r>
              <a:rPr lang="it-IT" sz="1200">
                <a:solidFill>
                  <a:schemeClr val="tx1"/>
                </a:solidFill>
              </a:rPr>
              <a:t>x-app-34ouy98y8hfd8023yd9823doi89yd8932yh823d</a:t>
            </a:r>
          </a:p>
        </p:txBody>
      </p:sp>
      <p:sp>
        <p:nvSpPr>
          <p:cNvPr id="23" name="TextBox 22">
            <a:extLst>
              <a:ext uri="{FF2B5EF4-FFF2-40B4-BE49-F238E27FC236}">
                <a16:creationId xmlns:a16="http://schemas.microsoft.com/office/drawing/2014/main" id="{75A73482-D1C0-4EBA-9139-73C7CC04D774}"/>
              </a:ext>
            </a:extLst>
          </p:cNvPr>
          <p:cNvSpPr txBox="1"/>
          <p:nvPr/>
        </p:nvSpPr>
        <p:spPr>
          <a:xfrm>
            <a:off x="3542965" y="5360536"/>
            <a:ext cx="7414591" cy="830997"/>
          </a:xfrm>
          <a:prstGeom prst="rect">
            <a:avLst/>
          </a:prstGeom>
          <a:noFill/>
        </p:spPr>
        <p:txBody>
          <a:bodyPr wrap="square" rtlCol="0">
            <a:spAutoFit/>
          </a:bodyPr>
          <a:lstStyle/>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a:t>X-</a:t>
            </a:r>
            <a:r>
              <a:rPr lang="it-IT" sz="1200" err="1"/>
              <a:t>RateLimit</a:t>
            </a:r>
            <a:r>
              <a:rPr lang="it-IT" sz="1200"/>
              <a:t>-Endpoint: 2</a:t>
            </a:r>
          </a:p>
          <a:p>
            <a:r>
              <a:rPr lang="it-IT" sz="1200"/>
              <a:t>X-</a:t>
            </a:r>
            <a:r>
              <a:rPr lang="it-IT" sz="1200" err="1"/>
              <a:t>RateLimit</a:t>
            </a:r>
            <a:r>
              <a:rPr lang="it-IT" sz="1200"/>
              <a:t>-Global: 199</a:t>
            </a:r>
            <a:endParaRPr lang="it-IT" sz="1200">
              <a:solidFill>
                <a:schemeClr val="tx1"/>
              </a:solidFill>
            </a:endParaRPr>
          </a:p>
        </p:txBody>
      </p:sp>
      <p:sp>
        <p:nvSpPr>
          <p:cNvPr id="24" name="Rectangle 23">
            <a:extLst>
              <a:ext uri="{FF2B5EF4-FFF2-40B4-BE49-F238E27FC236}">
                <a16:creationId xmlns:a16="http://schemas.microsoft.com/office/drawing/2014/main" id="{CE024267-9D3E-46C4-AB54-091D4B1D1852}"/>
              </a:ext>
            </a:extLst>
          </p:cNvPr>
          <p:cNvSpPr/>
          <p:nvPr/>
        </p:nvSpPr>
        <p:spPr>
          <a:xfrm>
            <a:off x="3542964" y="5046823"/>
            <a:ext cx="7490793" cy="1941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400" err="1">
                <a:solidFill>
                  <a:schemeClr val="tx1"/>
                </a:solidFill>
              </a:rPr>
              <a:t>Response</a:t>
            </a:r>
            <a:endParaRPr lang="it-IT" sz="1400">
              <a:solidFill>
                <a:schemeClr val="tx1"/>
              </a:solidFill>
            </a:endParaRPr>
          </a:p>
        </p:txBody>
      </p:sp>
    </p:spTree>
    <p:extLst>
      <p:ext uri="{BB962C8B-B14F-4D97-AF65-F5344CB8AC3E}">
        <p14:creationId xmlns:p14="http://schemas.microsoft.com/office/powerpoint/2010/main" val="298758074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50" name="Rectangle 49">
            <a:extLst>
              <a:ext uri="{FF2B5EF4-FFF2-40B4-BE49-F238E27FC236}">
                <a16:creationId xmlns:a16="http://schemas.microsoft.com/office/drawing/2014/main" id="{8B389505-DCA5-4DC9-94B0-A904E156B8C0}"/>
              </a:ext>
            </a:extLst>
          </p:cNvPr>
          <p:cNvSpPr/>
          <p:nvPr/>
        </p:nvSpPr>
        <p:spPr>
          <a:xfrm>
            <a:off x="2524539" y="518057"/>
            <a:ext cx="9667461" cy="3785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Output</a:t>
            </a:r>
          </a:p>
        </p:txBody>
      </p:sp>
      <p:sp>
        <p:nvSpPr>
          <p:cNvPr id="7" name="Rectangle 6">
            <a:hlinkClick r:id="rId4"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7" name="Rectangle 16">
            <a:extLst>
              <a:ext uri="{FF2B5EF4-FFF2-40B4-BE49-F238E27FC236}">
                <a16:creationId xmlns:a16="http://schemas.microsoft.com/office/drawing/2014/main" id="{E537C2EB-6001-4B1D-B3FD-800E807E3EC5}"/>
              </a:ext>
            </a:extLst>
          </p:cNvPr>
          <p:cNvSpPr/>
          <p:nvPr/>
        </p:nvSpPr>
        <p:spPr>
          <a:xfrm>
            <a:off x="3542965" y="965463"/>
            <a:ext cx="7490793" cy="1941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400" err="1">
                <a:solidFill>
                  <a:schemeClr val="tx1"/>
                </a:solidFill>
              </a:rPr>
              <a:t>Request</a:t>
            </a:r>
            <a:r>
              <a:rPr lang="it-IT" sz="1400">
                <a:solidFill>
                  <a:schemeClr val="tx1"/>
                </a:solidFill>
              </a:rPr>
              <a:t>: GET /</a:t>
            </a:r>
            <a:r>
              <a:rPr lang="it-IT" sz="1400" err="1">
                <a:solidFill>
                  <a:schemeClr val="tx1"/>
                </a:solidFill>
              </a:rPr>
              <a:t>ricerca-segnalazioni?start</a:t>
            </a:r>
            <a:r>
              <a:rPr lang="it-IT" sz="1400">
                <a:solidFill>
                  <a:schemeClr val="tx1"/>
                </a:solidFill>
              </a:rPr>
              <a:t>=15052021&amp;end=15052021</a:t>
            </a:r>
          </a:p>
        </p:txBody>
      </p:sp>
      <p:sp>
        <p:nvSpPr>
          <p:cNvPr id="18" name="TextBox 17">
            <a:extLst>
              <a:ext uri="{FF2B5EF4-FFF2-40B4-BE49-F238E27FC236}">
                <a16:creationId xmlns:a16="http://schemas.microsoft.com/office/drawing/2014/main" id="{2164793F-4B55-4F84-A8B8-6048BCAEDD6B}"/>
              </a:ext>
            </a:extLst>
          </p:cNvPr>
          <p:cNvSpPr txBox="1"/>
          <p:nvPr/>
        </p:nvSpPr>
        <p:spPr>
          <a:xfrm>
            <a:off x="3542965" y="1172769"/>
            <a:ext cx="7414591" cy="830997"/>
          </a:xfrm>
          <a:prstGeom prst="rect">
            <a:avLst/>
          </a:prstGeom>
          <a:noFill/>
        </p:spPr>
        <p:txBody>
          <a:bodyPr wrap="square" rtlCol="0">
            <a:spAutoFit/>
          </a:bodyPr>
          <a:lstStyle/>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a:t>X-</a:t>
            </a:r>
            <a:r>
              <a:rPr lang="it-IT" sz="1200" err="1"/>
              <a:t>ApiKey</a:t>
            </a:r>
            <a:r>
              <a:rPr lang="it-IT" sz="1200"/>
              <a:t>: </a:t>
            </a:r>
            <a:r>
              <a:rPr lang="it-IT" sz="1200">
                <a:solidFill>
                  <a:schemeClr val="tx1"/>
                </a:solidFill>
              </a:rPr>
              <a:t>x-app-34ouy98y8hfd8023yd9823doi89yd8932yh823d</a:t>
            </a:r>
          </a:p>
        </p:txBody>
      </p:sp>
      <p:sp>
        <p:nvSpPr>
          <p:cNvPr id="20" name="TextBox 19">
            <a:extLst>
              <a:ext uri="{FF2B5EF4-FFF2-40B4-BE49-F238E27FC236}">
                <a16:creationId xmlns:a16="http://schemas.microsoft.com/office/drawing/2014/main" id="{35A70902-7B2A-433A-AEF2-E2181E89570B}"/>
              </a:ext>
            </a:extLst>
          </p:cNvPr>
          <p:cNvSpPr txBox="1"/>
          <p:nvPr/>
        </p:nvSpPr>
        <p:spPr>
          <a:xfrm>
            <a:off x="3565890" y="2332041"/>
            <a:ext cx="7414591" cy="830997"/>
          </a:xfrm>
          <a:prstGeom prst="rect">
            <a:avLst/>
          </a:prstGeom>
          <a:noFill/>
          <a:ln w="12700">
            <a:solidFill>
              <a:schemeClr val="tx1"/>
            </a:solidFill>
          </a:ln>
        </p:spPr>
        <p:txBody>
          <a:bodyPr wrap="square" rtlCol="0">
            <a:spAutoFit/>
          </a:bodyPr>
          <a:lstStyle/>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a:p>
          <a:p>
            <a:r>
              <a:rPr lang="it-IT" sz="1200" err="1"/>
              <a:t>Lorem</a:t>
            </a:r>
            <a:r>
              <a:rPr lang="it-IT" sz="1200"/>
              <a:t> </a:t>
            </a:r>
            <a:r>
              <a:rPr lang="it-IT" sz="1200" err="1"/>
              <a:t>ipsum</a:t>
            </a:r>
            <a:r>
              <a:rPr lang="it-IT" sz="1200"/>
              <a:t>: </a:t>
            </a:r>
            <a:r>
              <a:rPr lang="it-IT" sz="1200" err="1"/>
              <a:t>dolor</a:t>
            </a:r>
            <a:r>
              <a:rPr lang="it-IT" sz="1200"/>
              <a:t> </a:t>
            </a:r>
            <a:r>
              <a:rPr lang="it-IT" sz="1200" err="1"/>
              <a:t>sit</a:t>
            </a:r>
            <a:r>
              <a:rPr lang="it-IT" sz="1200"/>
              <a:t> </a:t>
            </a:r>
            <a:r>
              <a:rPr lang="it-IT" sz="1200" err="1"/>
              <a:t>amet</a:t>
            </a:r>
            <a:endParaRPr lang="it-IT" sz="1200" u="sng"/>
          </a:p>
          <a:p>
            <a:r>
              <a:rPr lang="it-IT" sz="1200"/>
              <a:t>X-</a:t>
            </a:r>
            <a:r>
              <a:rPr lang="it-IT" sz="1200" err="1"/>
              <a:t>RateLimit</a:t>
            </a:r>
            <a:r>
              <a:rPr lang="it-IT" sz="1200"/>
              <a:t>-Endpoint: 2</a:t>
            </a:r>
          </a:p>
          <a:p>
            <a:r>
              <a:rPr lang="it-IT" sz="1200"/>
              <a:t>X-</a:t>
            </a:r>
            <a:r>
              <a:rPr lang="it-IT" sz="1200" err="1"/>
              <a:t>RateLimit</a:t>
            </a:r>
            <a:r>
              <a:rPr lang="it-IT" sz="1200"/>
              <a:t>-Global: 199</a:t>
            </a:r>
            <a:endParaRPr lang="it-IT" sz="1200">
              <a:solidFill>
                <a:schemeClr val="tx1"/>
              </a:solidFill>
            </a:endParaRPr>
          </a:p>
        </p:txBody>
      </p:sp>
      <p:sp>
        <p:nvSpPr>
          <p:cNvPr id="21" name="TextBox 20">
            <a:extLst>
              <a:ext uri="{FF2B5EF4-FFF2-40B4-BE49-F238E27FC236}">
                <a16:creationId xmlns:a16="http://schemas.microsoft.com/office/drawing/2014/main" id="{BDE421CD-6386-4717-8F41-2A3D1F91FA00}"/>
              </a:ext>
            </a:extLst>
          </p:cNvPr>
          <p:cNvSpPr txBox="1"/>
          <p:nvPr/>
        </p:nvSpPr>
        <p:spPr>
          <a:xfrm>
            <a:off x="3565889" y="3267964"/>
            <a:ext cx="7414591" cy="2516073"/>
          </a:xfrm>
          <a:prstGeom prst="rect">
            <a:avLst/>
          </a:prstGeom>
          <a:noFill/>
          <a:ln w="12700">
            <a:solidFill>
              <a:schemeClr val="tx1"/>
            </a:solidFill>
          </a:ln>
        </p:spPr>
        <p:txBody>
          <a:bodyPr wrap="square" rtlCol="0">
            <a:spAutoFit/>
          </a:bodyPr>
          <a:lstStyle/>
          <a:p>
            <a:r>
              <a:rPr lang="it-IT" sz="1050"/>
              <a:t>{</a:t>
            </a:r>
          </a:p>
          <a:p>
            <a:r>
              <a:rPr lang="it-IT" sz="1050"/>
              <a:t>    </a:t>
            </a:r>
            <a:r>
              <a:rPr lang="it-IT" sz="1050" err="1"/>
              <a:t>count</a:t>
            </a:r>
            <a:r>
              <a:rPr lang="it-IT" sz="1050"/>
              <a:t>: 2,</a:t>
            </a:r>
          </a:p>
          <a:p>
            <a:r>
              <a:rPr lang="it-IT" sz="1050"/>
              <a:t>    segnalazioni: [</a:t>
            </a:r>
          </a:p>
          <a:p>
            <a:r>
              <a:rPr lang="it-IT" sz="1050"/>
              <a:t>                                 {</a:t>
            </a:r>
          </a:p>
          <a:p>
            <a:r>
              <a:rPr lang="it-IT" sz="1050"/>
              <a:t>                                      segnalatore: 497trbnf09w</a:t>
            </a:r>
          </a:p>
          <a:p>
            <a:r>
              <a:rPr lang="it-IT" sz="1050"/>
              <a:t>                                      </a:t>
            </a:r>
            <a:r>
              <a:rPr lang="it-IT" sz="1050" err="1"/>
              <a:t>Lorem</a:t>
            </a:r>
            <a:r>
              <a:rPr lang="it-IT" sz="1050"/>
              <a:t> </a:t>
            </a:r>
            <a:r>
              <a:rPr lang="it-IT" sz="1050" err="1"/>
              <a:t>ipsum</a:t>
            </a:r>
            <a:r>
              <a:rPr lang="it-IT" sz="1050"/>
              <a:t>: </a:t>
            </a:r>
            <a:r>
              <a:rPr lang="it-IT" sz="1050" err="1"/>
              <a:t>dolor</a:t>
            </a:r>
            <a:r>
              <a:rPr lang="it-IT" sz="1050"/>
              <a:t> </a:t>
            </a:r>
            <a:r>
              <a:rPr lang="it-IT" sz="1050" err="1"/>
              <a:t>sit</a:t>
            </a:r>
            <a:r>
              <a:rPr lang="it-IT" sz="1050"/>
              <a:t> </a:t>
            </a:r>
            <a:r>
              <a:rPr lang="it-IT" sz="1050" err="1"/>
              <a:t>amet</a:t>
            </a:r>
            <a:endParaRPr lang="it-IT" sz="1050"/>
          </a:p>
          <a:p>
            <a:r>
              <a:rPr lang="it-IT" sz="1050"/>
              <a:t>                                      </a:t>
            </a:r>
            <a:r>
              <a:rPr lang="it-IT" sz="1050" err="1"/>
              <a:t>Lorem</a:t>
            </a:r>
            <a:r>
              <a:rPr lang="it-IT" sz="1050"/>
              <a:t> </a:t>
            </a:r>
            <a:r>
              <a:rPr lang="it-IT" sz="1050" err="1"/>
              <a:t>ipsum</a:t>
            </a:r>
            <a:r>
              <a:rPr lang="it-IT" sz="1050"/>
              <a:t>: </a:t>
            </a:r>
            <a:r>
              <a:rPr lang="it-IT" sz="1050" err="1"/>
              <a:t>dolor</a:t>
            </a:r>
            <a:r>
              <a:rPr lang="it-IT" sz="1050"/>
              <a:t> </a:t>
            </a:r>
            <a:r>
              <a:rPr lang="it-IT" sz="1050" err="1"/>
              <a:t>sit</a:t>
            </a:r>
            <a:r>
              <a:rPr lang="it-IT" sz="1050"/>
              <a:t> </a:t>
            </a:r>
            <a:r>
              <a:rPr lang="it-IT" sz="1050" err="1"/>
              <a:t>amet</a:t>
            </a:r>
            <a:endParaRPr lang="it-IT" sz="1050" u="sng"/>
          </a:p>
          <a:p>
            <a:r>
              <a:rPr lang="it-IT" sz="1050"/>
              <a:t>                                  },</a:t>
            </a:r>
          </a:p>
          <a:p>
            <a:r>
              <a:rPr lang="it-IT" sz="1050"/>
              <a:t>                                  {</a:t>
            </a:r>
          </a:p>
          <a:p>
            <a:r>
              <a:rPr lang="it-IT" sz="1050"/>
              <a:t>                                      segnalatore: 390248bn7r</a:t>
            </a:r>
          </a:p>
          <a:p>
            <a:r>
              <a:rPr lang="it-IT" sz="1050"/>
              <a:t>                                      </a:t>
            </a:r>
            <a:r>
              <a:rPr lang="it-IT" sz="1050" err="1"/>
              <a:t>Lorem</a:t>
            </a:r>
            <a:r>
              <a:rPr lang="it-IT" sz="1050"/>
              <a:t> </a:t>
            </a:r>
            <a:r>
              <a:rPr lang="it-IT" sz="1050" err="1"/>
              <a:t>ipsum</a:t>
            </a:r>
            <a:r>
              <a:rPr lang="it-IT" sz="1050"/>
              <a:t>: </a:t>
            </a:r>
            <a:r>
              <a:rPr lang="it-IT" sz="1050" err="1"/>
              <a:t>dolor</a:t>
            </a:r>
            <a:r>
              <a:rPr lang="it-IT" sz="1050"/>
              <a:t> </a:t>
            </a:r>
            <a:r>
              <a:rPr lang="it-IT" sz="1050" err="1"/>
              <a:t>sit</a:t>
            </a:r>
            <a:r>
              <a:rPr lang="it-IT" sz="1050"/>
              <a:t> </a:t>
            </a:r>
            <a:r>
              <a:rPr lang="it-IT" sz="1050" err="1"/>
              <a:t>amet</a:t>
            </a:r>
            <a:endParaRPr lang="it-IT" sz="1050"/>
          </a:p>
          <a:p>
            <a:r>
              <a:rPr lang="it-IT" sz="1050"/>
              <a:t>                                      </a:t>
            </a:r>
            <a:r>
              <a:rPr lang="it-IT" sz="1050" err="1"/>
              <a:t>Lorem</a:t>
            </a:r>
            <a:r>
              <a:rPr lang="it-IT" sz="1050"/>
              <a:t> </a:t>
            </a:r>
            <a:r>
              <a:rPr lang="it-IT" sz="1050" err="1"/>
              <a:t>ipsum</a:t>
            </a:r>
            <a:r>
              <a:rPr lang="it-IT" sz="1050"/>
              <a:t>: </a:t>
            </a:r>
            <a:r>
              <a:rPr lang="it-IT" sz="1050" err="1"/>
              <a:t>dolor</a:t>
            </a:r>
            <a:r>
              <a:rPr lang="it-IT" sz="1050"/>
              <a:t> </a:t>
            </a:r>
            <a:r>
              <a:rPr lang="it-IT" sz="1050" err="1"/>
              <a:t>sit</a:t>
            </a:r>
            <a:r>
              <a:rPr lang="it-IT" sz="1050"/>
              <a:t> </a:t>
            </a:r>
            <a:r>
              <a:rPr lang="it-IT" sz="1050" err="1"/>
              <a:t>amet</a:t>
            </a:r>
            <a:endParaRPr lang="it-IT" sz="1050" u="sng"/>
          </a:p>
          <a:p>
            <a:r>
              <a:rPr lang="it-IT" sz="1050"/>
              <a:t>                                  }</a:t>
            </a:r>
          </a:p>
          <a:p>
            <a:r>
              <a:rPr lang="it-IT" sz="1050"/>
              <a:t>                             ]</a:t>
            </a:r>
          </a:p>
          <a:p>
            <a:r>
              <a:rPr lang="it-IT" sz="1050"/>
              <a:t>}</a:t>
            </a:r>
          </a:p>
        </p:txBody>
      </p:sp>
      <p:sp>
        <p:nvSpPr>
          <p:cNvPr id="22" name="Rectangle 21">
            <a:extLst>
              <a:ext uri="{FF2B5EF4-FFF2-40B4-BE49-F238E27FC236}">
                <a16:creationId xmlns:a16="http://schemas.microsoft.com/office/drawing/2014/main" id="{02833BE1-1584-4F09-A909-B9E29AC38DA6}"/>
              </a:ext>
            </a:extLst>
          </p:cNvPr>
          <p:cNvSpPr/>
          <p:nvPr/>
        </p:nvSpPr>
        <p:spPr>
          <a:xfrm>
            <a:off x="0" y="526486"/>
            <a:ext cx="2524539" cy="5303108"/>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ctangle 22">
            <a:extLst>
              <a:ext uri="{FF2B5EF4-FFF2-40B4-BE49-F238E27FC236}">
                <a16:creationId xmlns:a16="http://schemas.microsoft.com/office/drawing/2014/main" id="{A914768E-71D3-40D4-819A-61156813CBCB}"/>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extBox 23">
            <a:extLst>
              <a:ext uri="{FF2B5EF4-FFF2-40B4-BE49-F238E27FC236}">
                <a16:creationId xmlns:a16="http://schemas.microsoft.com/office/drawing/2014/main" id="{3F660AA3-666D-4966-ADB4-1B66C36D8412}"/>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5" name="TextBox 24">
            <a:extLst>
              <a:ext uri="{FF2B5EF4-FFF2-40B4-BE49-F238E27FC236}">
                <a16:creationId xmlns:a16="http://schemas.microsoft.com/office/drawing/2014/main" id="{2EA7383F-5A8D-467A-9EFE-4A9EEA6E65B5}"/>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6" name="Rectangle 25">
            <a:extLst>
              <a:ext uri="{FF2B5EF4-FFF2-40B4-BE49-F238E27FC236}">
                <a16:creationId xmlns:a16="http://schemas.microsoft.com/office/drawing/2014/main" id="{2D0F5EF2-A4BF-42F7-BF64-F86927112391}"/>
              </a:ext>
            </a:extLst>
          </p:cNvPr>
          <p:cNvSpPr/>
          <p:nvPr/>
        </p:nvSpPr>
        <p:spPr>
          <a:xfrm>
            <a:off x="3542964" y="2018328"/>
            <a:ext cx="7490793" cy="1941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400" err="1">
                <a:solidFill>
                  <a:schemeClr val="tx1"/>
                </a:solidFill>
              </a:rPr>
              <a:t>Response</a:t>
            </a:r>
            <a:endParaRPr lang="it-IT" sz="1400">
              <a:solidFill>
                <a:schemeClr val="tx1"/>
              </a:solidFill>
            </a:endParaRP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6673643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2"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17" name="TextBox 16">
            <a:hlinkClick r:id="rId4" action="ppaction://hlinksldjump"/>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Tree>
    <p:extLst>
      <p:ext uri="{BB962C8B-B14F-4D97-AF65-F5344CB8AC3E}">
        <p14:creationId xmlns:p14="http://schemas.microsoft.com/office/powerpoint/2010/main" val="194596909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7C0DE682-EF2B-41B1-8674-1EC7A761B5F9}"/>
              </a:ext>
            </a:extLst>
          </p:cNvPr>
          <p:cNvSpPr txBox="1"/>
          <p:nvPr/>
        </p:nvSpPr>
        <p:spPr>
          <a:xfrm>
            <a:off x="11118304" y="137162"/>
            <a:ext cx="745570" cy="369332"/>
          </a:xfrm>
          <a:prstGeom prst="rect">
            <a:avLst/>
          </a:prstGeom>
          <a:noFill/>
        </p:spPr>
        <p:txBody>
          <a:bodyPr wrap="square" rtlCol="0">
            <a:spAutoFit/>
          </a:bodyPr>
          <a:lstStyle/>
          <a:p>
            <a:r>
              <a:rPr lang="it-IT">
                <a:solidFill>
                  <a:schemeClr val="bg1"/>
                </a:solidFill>
              </a:rPr>
              <a:t>Login</a:t>
            </a:r>
          </a:p>
        </p:txBody>
      </p:sp>
      <p:sp>
        <p:nvSpPr>
          <p:cNvPr id="14" name="Rectangle 13">
            <a:extLst>
              <a:ext uri="{FF2B5EF4-FFF2-40B4-BE49-F238E27FC236}">
                <a16:creationId xmlns:a16="http://schemas.microsoft.com/office/drawing/2014/main" id="{4286C0EE-F27E-4CC3-8C8F-7FC45B9C43F5}"/>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TextBox 17">
            <a:extLst>
              <a:ext uri="{FF2B5EF4-FFF2-40B4-BE49-F238E27FC236}">
                <a16:creationId xmlns:a16="http://schemas.microsoft.com/office/drawing/2014/main" id="{F9179EC6-A64B-420C-95BD-C5A468DCDBED}"/>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9" name="TextBox 18">
            <a:extLst>
              <a:ext uri="{FF2B5EF4-FFF2-40B4-BE49-F238E27FC236}">
                <a16:creationId xmlns:a16="http://schemas.microsoft.com/office/drawing/2014/main" id="{376422A5-66A7-4AD6-B340-61F4D208A89C}"/>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5" name="Rectangle 24">
            <a:extLst>
              <a:ext uri="{FF2B5EF4-FFF2-40B4-BE49-F238E27FC236}">
                <a16:creationId xmlns:a16="http://schemas.microsoft.com/office/drawing/2014/main" id="{46960453-F700-41D2-AD94-E8170AB490FE}"/>
              </a:ext>
            </a:extLst>
          </p:cNvPr>
          <p:cNvSpPr/>
          <p:nvPr/>
        </p:nvSpPr>
        <p:spPr>
          <a:xfrm>
            <a:off x="3911" y="-3342"/>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ctangle 25">
            <a:extLst>
              <a:ext uri="{FF2B5EF4-FFF2-40B4-BE49-F238E27FC236}">
                <a16:creationId xmlns:a16="http://schemas.microsoft.com/office/drawing/2014/main" id="{6F21436B-113B-4973-8514-53E79DA96CCF}"/>
              </a:ext>
            </a:extLst>
          </p:cNvPr>
          <p:cNvSpPr/>
          <p:nvPr/>
        </p:nvSpPr>
        <p:spPr>
          <a:xfrm>
            <a:off x="12056763" y="797856"/>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
        <p:nvSpPr>
          <p:cNvPr id="27" name="Rectangle 26">
            <a:extLst>
              <a:ext uri="{FF2B5EF4-FFF2-40B4-BE49-F238E27FC236}">
                <a16:creationId xmlns:a16="http://schemas.microsoft.com/office/drawing/2014/main" id="{616F3756-A20F-4DA6-BBE7-70BA8906E50D}"/>
              </a:ext>
            </a:extLst>
          </p:cNvPr>
          <p:cNvSpPr/>
          <p:nvPr/>
        </p:nvSpPr>
        <p:spPr>
          <a:xfrm>
            <a:off x="12056095" y="342509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28" name="Picture 27">
            <a:hlinkClick r:id="rId2" action="ppaction://hlinksldjump"/>
            <a:extLst>
              <a:ext uri="{FF2B5EF4-FFF2-40B4-BE49-F238E27FC236}">
                <a16:creationId xmlns:a16="http://schemas.microsoft.com/office/drawing/2014/main" id="{324A6687-E560-466A-9F55-392C17073F6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32037" y="-270519"/>
            <a:ext cx="1083231" cy="1083231"/>
          </a:xfrm>
          <a:prstGeom prst="rect">
            <a:avLst/>
          </a:prstGeom>
        </p:spPr>
      </p:pic>
      <p:sp>
        <p:nvSpPr>
          <p:cNvPr id="29" name="TextBox 28">
            <a:hlinkClick r:id="rId4" action="ppaction://hlinksldjump"/>
            <a:extLst>
              <a:ext uri="{FF2B5EF4-FFF2-40B4-BE49-F238E27FC236}">
                <a16:creationId xmlns:a16="http://schemas.microsoft.com/office/drawing/2014/main" id="{215FB128-413B-4359-8CEA-A73DC9BBE185}"/>
              </a:ext>
            </a:extLst>
          </p:cNvPr>
          <p:cNvSpPr txBox="1"/>
          <p:nvPr/>
        </p:nvSpPr>
        <p:spPr>
          <a:xfrm>
            <a:off x="11122215" y="133260"/>
            <a:ext cx="745570" cy="369332"/>
          </a:xfrm>
          <a:prstGeom prst="rect">
            <a:avLst/>
          </a:prstGeom>
          <a:noFill/>
        </p:spPr>
        <p:txBody>
          <a:bodyPr wrap="square" rtlCol="0">
            <a:spAutoFit/>
          </a:bodyPr>
          <a:lstStyle/>
          <a:p>
            <a:r>
              <a:rPr lang="it-IT">
                <a:solidFill>
                  <a:schemeClr val="bg1"/>
                </a:solidFill>
              </a:rPr>
              <a:t>Login</a:t>
            </a:r>
          </a:p>
        </p:txBody>
      </p:sp>
    </p:spTree>
    <p:extLst>
      <p:ext uri="{BB962C8B-B14F-4D97-AF65-F5344CB8AC3E}">
        <p14:creationId xmlns:p14="http://schemas.microsoft.com/office/powerpoint/2010/main" val="214569717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esempio@esempio.it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14" name="Rectangle 13">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Rossi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XXXXXXXXXXXXXXXX</a:t>
            </a:r>
          </a:p>
        </p:txBody>
      </p:sp>
      <p:sp>
        <p:nvSpPr>
          <p:cNvPr id="17" name="Rectangle 16">
            <a:hlinkClick r:id="rId5" action="ppaction://hlinksldjump"/>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Mario</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192218901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4174521-4C91-413A-BC8E-876FB7616CCF}"/>
              </a:ext>
            </a:extLst>
          </p:cNvPr>
          <p:cNvSpPr/>
          <p:nvPr/>
        </p:nvSpPr>
        <p:spPr>
          <a:xfrm>
            <a:off x="0" y="560"/>
            <a:ext cx="12192000" cy="517497"/>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Rectangle 6">
            <a:hlinkClick r:id="rId2" action="ppaction://hlinksldjump"/>
            <a:extLst>
              <a:ext uri="{FF2B5EF4-FFF2-40B4-BE49-F238E27FC236}">
                <a16:creationId xmlns:a16="http://schemas.microsoft.com/office/drawing/2014/main" id="{3127C41A-D9F8-4A52-BC73-D7A97933E151}"/>
              </a:ext>
            </a:extLst>
          </p:cNvPr>
          <p:cNvSpPr/>
          <p:nvPr/>
        </p:nvSpPr>
        <p:spPr>
          <a:xfrm>
            <a:off x="12052852" y="801758"/>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pic>
        <p:nvPicPr>
          <p:cNvPr id="12" name="Picture 11">
            <a:hlinkClick r:id="rId3" action="ppaction://hlinksldjump"/>
            <a:extLst>
              <a:ext uri="{FF2B5EF4-FFF2-40B4-BE49-F238E27FC236}">
                <a16:creationId xmlns:a16="http://schemas.microsoft.com/office/drawing/2014/main" id="{F3E8E47E-EE0A-48D2-8E2D-78752E075FE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28126" y="-266617"/>
            <a:ext cx="1083231" cy="1083231"/>
          </a:xfrm>
          <a:prstGeom prst="rect">
            <a:avLst/>
          </a:prstGeom>
        </p:spPr>
      </p:pic>
      <p:sp>
        <p:nvSpPr>
          <p:cNvPr id="3" name="Rectangle 2">
            <a:extLst>
              <a:ext uri="{FF2B5EF4-FFF2-40B4-BE49-F238E27FC236}">
                <a16:creationId xmlns:a16="http://schemas.microsoft.com/office/drawing/2014/main" id="{5F092ABD-7C86-4883-8D34-76C77C02A19D}"/>
              </a:ext>
            </a:extLst>
          </p:cNvPr>
          <p:cNvSpPr/>
          <p:nvPr/>
        </p:nvSpPr>
        <p:spPr>
          <a:xfrm>
            <a:off x="2032670" y="664312"/>
            <a:ext cx="8126660" cy="4634523"/>
          </a:xfrm>
          <a:prstGeom prst="rect">
            <a:avLst/>
          </a:prstGeom>
          <a:solidFill>
            <a:srgbClr val="43A04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TextBox 1">
            <a:extLst>
              <a:ext uri="{FF2B5EF4-FFF2-40B4-BE49-F238E27FC236}">
                <a16:creationId xmlns:a16="http://schemas.microsoft.com/office/drawing/2014/main" id="{1F13DCFD-125F-4741-866E-9D503AAC47CB}"/>
              </a:ext>
            </a:extLst>
          </p:cNvPr>
          <p:cNvSpPr txBox="1"/>
          <p:nvPr/>
        </p:nvSpPr>
        <p:spPr>
          <a:xfrm>
            <a:off x="2736724" y="1023098"/>
            <a:ext cx="1461477" cy="3139321"/>
          </a:xfrm>
          <a:prstGeom prst="rect">
            <a:avLst/>
          </a:prstGeom>
          <a:noFill/>
        </p:spPr>
        <p:txBody>
          <a:bodyPr wrap="square" rtlCol="0">
            <a:spAutoFit/>
          </a:bodyPr>
          <a:lstStyle/>
          <a:p>
            <a:r>
              <a:rPr lang="it-IT"/>
              <a:t>Nome</a:t>
            </a:r>
          </a:p>
          <a:p>
            <a:endParaRPr lang="it-IT"/>
          </a:p>
          <a:p>
            <a:r>
              <a:rPr lang="it-IT"/>
              <a:t>Cognome</a:t>
            </a:r>
          </a:p>
          <a:p>
            <a:endParaRPr lang="it-IT"/>
          </a:p>
          <a:p>
            <a:r>
              <a:rPr lang="it-IT"/>
              <a:t>Codice fiscale</a:t>
            </a:r>
          </a:p>
          <a:p>
            <a:endParaRPr lang="it-IT"/>
          </a:p>
          <a:p>
            <a:r>
              <a:rPr lang="it-IT"/>
              <a:t>Email</a:t>
            </a:r>
          </a:p>
          <a:p>
            <a:endParaRPr lang="it-IT"/>
          </a:p>
          <a:p>
            <a:r>
              <a:rPr lang="it-IT"/>
              <a:t>Password</a:t>
            </a:r>
          </a:p>
          <a:p>
            <a:endParaRPr lang="it-IT"/>
          </a:p>
          <a:p>
            <a:r>
              <a:rPr lang="it-IT"/>
              <a:t>Ruolo</a:t>
            </a:r>
          </a:p>
        </p:txBody>
      </p:sp>
      <p:sp>
        <p:nvSpPr>
          <p:cNvPr id="9" name="Rectangle 8">
            <a:extLst>
              <a:ext uri="{FF2B5EF4-FFF2-40B4-BE49-F238E27FC236}">
                <a16:creationId xmlns:a16="http://schemas.microsoft.com/office/drawing/2014/main" id="{7DA3DFC4-FF53-4EEE-B1FC-3817534D39FC}"/>
              </a:ext>
            </a:extLst>
          </p:cNvPr>
          <p:cNvSpPr/>
          <p:nvPr/>
        </p:nvSpPr>
        <p:spPr>
          <a:xfrm>
            <a:off x="5459716" y="4673851"/>
            <a:ext cx="1272568" cy="355013"/>
          </a:xfrm>
          <a:prstGeom prst="rect">
            <a:avLst/>
          </a:prstGeom>
          <a:solidFill>
            <a:srgbClr val="B4A647"/>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200"/>
              <a:t>REGISTRATI</a:t>
            </a:r>
          </a:p>
        </p:txBody>
      </p:sp>
      <p:sp>
        <p:nvSpPr>
          <p:cNvPr id="4" name="Rectangle 3">
            <a:extLst>
              <a:ext uri="{FF2B5EF4-FFF2-40B4-BE49-F238E27FC236}">
                <a16:creationId xmlns:a16="http://schemas.microsoft.com/office/drawing/2014/main" id="{70D32615-E3D7-4B0E-8FC0-98D06FDF13A5}"/>
              </a:ext>
            </a:extLst>
          </p:cNvPr>
          <p:cNvSpPr/>
          <p:nvPr/>
        </p:nvSpPr>
        <p:spPr>
          <a:xfrm>
            <a:off x="4279354" y="259275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esempio@esempio.it</a:t>
            </a:r>
          </a:p>
        </p:txBody>
      </p:sp>
      <p:sp>
        <p:nvSpPr>
          <p:cNvPr id="13" name="Rectangle 12">
            <a:extLst>
              <a:ext uri="{FF2B5EF4-FFF2-40B4-BE49-F238E27FC236}">
                <a16:creationId xmlns:a16="http://schemas.microsoft.com/office/drawing/2014/main" id="{DF5DFF24-03C0-4BAC-B955-2B8283E6FFDB}"/>
              </a:ext>
            </a:extLst>
          </p:cNvPr>
          <p:cNvSpPr/>
          <p:nvPr/>
        </p:nvSpPr>
        <p:spPr>
          <a:xfrm>
            <a:off x="4279354" y="3155857"/>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a:t>
            </a:r>
          </a:p>
        </p:txBody>
      </p:sp>
      <p:sp>
        <p:nvSpPr>
          <p:cNvPr id="14" name="Rectangle 13">
            <a:hlinkClick r:id="rId5" action="ppaction://hlinksldjump"/>
            <a:extLst>
              <a:ext uri="{FF2B5EF4-FFF2-40B4-BE49-F238E27FC236}">
                <a16:creationId xmlns:a16="http://schemas.microsoft.com/office/drawing/2014/main" id="{B99278DA-9A02-48B6-A1A3-2897AF40819C}"/>
              </a:ext>
            </a:extLst>
          </p:cNvPr>
          <p:cNvSpPr/>
          <p:nvPr/>
        </p:nvSpPr>
        <p:spPr>
          <a:xfrm>
            <a:off x="4279354" y="1578225"/>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Rossi</a:t>
            </a:r>
          </a:p>
        </p:txBody>
      </p:sp>
      <p:sp>
        <p:nvSpPr>
          <p:cNvPr id="15" name="Rectangle 14">
            <a:extLst>
              <a:ext uri="{FF2B5EF4-FFF2-40B4-BE49-F238E27FC236}">
                <a16:creationId xmlns:a16="http://schemas.microsoft.com/office/drawing/2014/main" id="{7C851895-2472-41EF-8E55-02A50A1A7992}"/>
              </a:ext>
            </a:extLst>
          </p:cNvPr>
          <p:cNvSpPr/>
          <p:nvPr/>
        </p:nvSpPr>
        <p:spPr>
          <a:xfrm>
            <a:off x="4279354" y="2141323"/>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bg1">
                    <a:lumMod val="75000"/>
                  </a:schemeClr>
                </a:solidFill>
              </a:rPr>
              <a:t>XXXXXXXXXXXXXXXX</a:t>
            </a:r>
          </a:p>
        </p:txBody>
      </p:sp>
      <p:sp>
        <p:nvSpPr>
          <p:cNvPr id="17" name="Rectangle 16">
            <a:extLst>
              <a:ext uri="{FF2B5EF4-FFF2-40B4-BE49-F238E27FC236}">
                <a16:creationId xmlns:a16="http://schemas.microsoft.com/office/drawing/2014/main" id="{F3C21D12-F90B-46EA-AF51-C2B38AFDB803}"/>
              </a:ext>
            </a:extLst>
          </p:cNvPr>
          <p:cNvSpPr/>
          <p:nvPr/>
        </p:nvSpPr>
        <p:spPr>
          <a:xfrm>
            <a:off x="4279354" y="1042969"/>
            <a:ext cx="4446954" cy="35501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Luigi</a:t>
            </a:r>
          </a:p>
        </p:txBody>
      </p:sp>
      <p:sp>
        <p:nvSpPr>
          <p:cNvPr id="18" name="Rectangle 17">
            <a:extLst>
              <a:ext uri="{FF2B5EF4-FFF2-40B4-BE49-F238E27FC236}">
                <a16:creationId xmlns:a16="http://schemas.microsoft.com/office/drawing/2014/main" id="{5646B314-D807-452B-A7E2-C5CD036C7163}"/>
              </a:ext>
            </a:extLst>
          </p:cNvPr>
          <p:cNvSpPr/>
          <p:nvPr/>
        </p:nvSpPr>
        <p:spPr>
          <a:xfrm>
            <a:off x="4279354" y="3787537"/>
            <a:ext cx="4446954" cy="355013"/>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a:solidFill>
                  <a:schemeClr val="tx1"/>
                </a:solidFill>
              </a:rPr>
              <a:t>Volontario</a:t>
            </a:r>
          </a:p>
        </p:txBody>
      </p:sp>
      <p:sp>
        <p:nvSpPr>
          <p:cNvPr id="6" name="Isosceles Triangle 5">
            <a:extLst>
              <a:ext uri="{FF2B5EF4-FFF2-40B4-BE49-F238E27FC236}">
                <a16:creationId xmlns:a16="http://schemas.microsoft.com/office/drawing/2014/main" id="{E1922E63-B4C2-4BAF-B99B-E4AA18EAC42A}"/>
              </a:ext>
            </a:extLst>
          </p:cNvPr>
          <p:cNvSpPr/>
          <p:nvPr/>
        </p:nvSpPr>
        <p:spPr>
          <a:xfrm rot="10800000">
            <a:off x="8351249" y="3870181"/>
            <a:ext cx="265723" cy="218831"/>
          </a:xfrm>
          <a:prstGeom prst="triangle">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Rectangle 19">
            <a:extLst>
              <a:ext uri="{FF2B5EF4-FFF2-40B4-BE49-F238E27FC236}">
                <a16:creationId xmlns:a16="http://schemas.microsoft.com/office/drawing/2014/main" id="{6A57B8ED-105E-40B0-8196-EAB2A95AF45A}"/>
              </a:ext>
            </a:extLst>
          </p:cNvPr>
          <p:cNvSpPr/>
          <p:nvPr/>
        </p:nvSpPr>
        <p:spPr>
          <a:xfrm>
            <a:off x="0" y="5829593"/>
            <a:ext cx="12192000" cy="1040290"/>
          </a:xfrm>
          <a:prstGeom prst="rect">
            <a:avLst/>
          </a:prstGeom>
          <a:solidFill>
            <a:srgbClr val="0070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TextBox 20">
            <a:extLst>
              <a:ext uri="{FF2B5EF4-FFF2-40B4-BE49-F238E27FC236}">
                <a16:creationId xmlns:a16="http://schemas.microsoft.com/office/drawing/2014/main" id="{04C1B0A1-6551-4374-B39C-689457638E95}"/>
              </a:ext>
            </a:extLst>
          </p:cNvPr>
          <p:cNvSpPr txBox="1"/>
          <p:nvPr/>
        </p:nvSpPr>
        <p:spPr>
          <a:xfrm>
            <a:off x="674272" y="601767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22" name="TextBox 21">
            <a:extLst>
              <a:ext uri="{FF2B5EF4-FFF2-40B4-BE49-F238E27FC236}">
                <a16:creationId xmlns:a16="http://schemas.microsoft.com/office/drawing/2014/main" id="{E97C6F7D-E169-44FC-9936-873A1AB788C6}"/>
              </a:ext>
            </a:extLst>
          </p:cNvPr>
          <p:cNvSpPr txBox="1"/>
          <p:nvPr/>
        </p:nvSpPr>
        <p:spPr>
          <a:xfrm>
            <a:off x="6969055" y="6002032"/>
            <a:ext cx="4600093" cy="507831"/>
          </a:xfrm>
          <a:prstGeom prst="rect">
            <a:avLst/>
          </a:prstGeom>
          <a:noFill/>
        </p:spPr>
        <p:txBody>
          <a:bodyPr wrap="square" rtlCol="0">
            <a:spAutoFit/>
          </a:bodyPr>
          <a:lstStyle/>
          <a:p>
            <a:r>
              <a:rPr lang="it-IT" sz="900" err="1">
                <a:solidFill>
                  <a:schemeClr val="bg1"/>
                </a:solidFill>
              </a:rPr>
              <a:t>Lorem</a:t>
            </a:r>
            <a:r>
              <a:rPr lang="it-IT" sz="900">
                <a:solidFill>
                  <a:schemeClr val="bg1"/>
                </a:solidFill>
              </a:rPr>
              <a:t> </a:t>
            </a:r>
            <a:r>
              <a:rPr lang="it-IT" sz="900" err="1">
                <a:solidFill>
                  <a:schemeClr val="bg1"/>
                </a:solidFill>
              </a:rPr>
              <a:t>ipsum</a:t>
            </a:r>
            <a:r>
              <a:rPr lang="it-IT" sz="900">
                <a:solidFill>
                  <a:schemeClr val="bg1"/>
                </a:solidFill>
              </a:rPr>
              <a:t> </a:t>
            </a:r>
            <a:r>
              <a:rPr lang="it-IT" sz="900" err="1">
                <a:solidFill>
                  <a:schemeClr val="bg1"/>
                </a:solidFill>
              </a:rPr>
              <a:t>dolor</a:t>
            </a:r>
            <a:r>
              <a:rPr lang="it-IT" sz="900">
                <a:solidFill>
                  <a:schemeClr val="bg1"/>
                </a:solidFill>
              </a:rPr>
              <a:t> </a:t>
            </a:r>
            <a:r>
              <a:rPr lang="it-IT" sz="900" err="1">
                <a:solidFill>
                  <a:schemeClr val="bg1"/>
                </a:solidFill>
              </a:rPr>
              <a:t>sit</a:t>
            </a:r>
            <a:r>
              <a:rPr lang="it-IT" sz="900">
                <a:solidFill>
                  <a:schemeClr val="bg1"/>
                </a:solidFill>
              </a:rPr>
              <a:t> </a:t>
            </a:r>
            <a:r>
              <a:rPr lang="it-IT" sz="900" err="1">
                <a:solidFill>
                  <a:schemeClr val="bg1"/>
                </a:solidFill>
              </a:rPr>
              <a:t>amet</a:t>
            </a:r>
            <a:r>
              <a:rPr lang="it-IT" sz="900">
                <a:solidFill>
                  <a:schemeClr val="bg1"/>
                </a:solidFill>
              </a:rPr>
              <a:t>, </a:t>
            </a:r>
            <a:r>
              <a:rPr lang="it-IT" sz="900" err="1">
                <a:solidFill>
                  <a:schemeClr val="bg1"/>
                </a:solidFill>
              </a:rPr>
              <a:t>consectetur</a:t>
            </a:r>
            <a:r>
              <a:rPr lang="it-IT" sz="900">
                <a:solidFill>
                  <a:schemeClr val="bg1"/>
                </a:solidFill>
              </a:rPr>
              <a:t> </a:t>
            </a:r>
            <a:r>
              <a:rPr lang="it-IT" sz="900" err="1">
                <a:solidFill>
                  <a:schemeClr val="bg1"/>
                </a:solidFill>
              </a:rPr>
              <a:t>adipiscing</a:t>
            </a:r>
            <a:r>
              <a:rPr lang="it-IT" sz="900">
                <a:solidFill>
                  <a:schemeClr val="bg1"/>
                </a:solidFill>
              </a:rPr>
              <a:t> </a:t>
            </a:r>
            <a:r>
              <a:rPr lang="it-IT" sz="900" err="1">
                <a:solidFill>
                  <a:schemeClr val="bg1"/>
                </a:solidFill>
              </a:rPr>
              <a:t>elit</a:t>
            </a:r>
            <a:r>
              <a:rPr lang="it-IT" sz="900">
                <a:solidFill>
                  <a:schemeClr val="bg1"/>
                </a:solidFill>
              </a:rPr>
              <a:t>. Nulla </a:t>
            </a:r>
            <a:r>
              <a:rPr lang="it-IT" sz="900" err="1">
                <a:solidFill>
                  <a:schemeClr val="bg1"/>
                </a:solidFill>
              </a:rPr>
              <a:t>neque</a:t>
            </a:r>
            <a:r>
              <a:rPr lang="it-IT" sz="900">
                <a:solidFill>
                  <a:schemeClr val="bg1"/>
                </a:solidFill>
              </a:rPr>
              <a:t> </a:t>
            </a:r>
            <a:r>
              <a:rPr lang="it-IT" sz="900" err="1">
                <a:solidFill>
                  <a:schemeClr val="bg1"/>
                </a:solidFill>
              </a:rPr>
              <a:t>erat</a:t>
            </a:r>
            <a:r>
              <a:rPr lang="it-IT" sz="900">
                <a:solidFill>
                  <a:schemeClr val="bg1"/>
                </a:solidFill>
              </a:rPr>
              <a:t>, </a:t>
            </a:r>
            <a:r>
              <a:rPr lang="it-IT" sz="900" err="1">
                <a:solidFill>
                  <a:schemeClr val="bg1"/>
                </a:solidFill>
              </a:rPr>
              <a:t>imperdiet</a:t>
            </a:r>
            <a:r>
              <a:rPr lang="it-IT" sz="900">
                <a:solidFill>
                  <a:schemeClr val="bg1"/>
                </a:solidFill>
              </a:rPr>
              <a:t> </a:t>
            </a:r>
            <a:r>
              <a:rPr lang="it-IT" sz="900" err="1">
                <a:solidFill>
                  <a:schemeClr val="bg1"/>
                </a:solidFill>
              </a:rPr>
              <a:t>eu</a:t>
            </a:r>
            <a:r>
              <a:rPr lang="it-IT" sz="900">
                <a:solidFill>
                  <a:schemeClr val="bg1"/>
                </a:solidFill>
              </a:rPr>
              <a:t> magna </a:t>
            </a:r>
            <a:r>
              <a:rPr lang="it-IT" sz="900" err="1">
                <a:solidFill>
                  <a:schemeClr val="bg1"/>
                </a:solidFill>
              </a:rPr>
              <a:t>congue</a:t>
            </a:r>
            <a:r>
              <a:rPr lang="it-IT" sz="900">
                <a:solidFill>
                  <a:schemeClr val="bg1"/>
                </a:solidFill>
              </a:rPr>
              <a:t>, lacinia </a:t>
            </a:r>
            <a:r>
              <a:rPr lang="it-IT" sz="900" err="1">
                <a:solidFill>
                  <a:schemeClr val="bg1"/>
                </a:solidFill>
              </a:rPr>
              <a:t>rutrum</a:t>
            </a:r>
            <a:r>
              <a:rPr lang="it-IT" sz="900">
                <a:solidFill>
                  <a:schemeClr val="bg1"/>
                </a:solidFill>
              </a:rPr>
              <a:t> </a:t>
            </a:r>
            <a:r>
              <a:rPr lang="it-IT" sz="900" err="1">
                <a:solidFill>
                  <a:schemeClr val="bg1"/>
                </a:solidFill>
              </a:rPr>
              <a:t>nunc.Vestibulum</a:t>
            </a:r>
            <a:r>
              <a:rPr lang="it-IT" sz="900">
                <a:solidFill>
                  <a:schemeClr val="bg1"/>
                </a:solidFill>
              </a:rPr>
              <a:t> ante </a:t>
            </a:r>
            <a:r>
              <a:rPr lang="it-IT" sz="900" err="1">
                <a:solidFill>
                  <a:schemeClr val="bg1"/>
                </a:solidFill>
              </a:rPr>
              <a:t>ipsum</a:t>
            </a:r>
            <a:r>
              <a:rPr lang="it-IT" sz="900">
                <a:solidFill>
                  <a:schemeClr val="bg1"/>
                </a:solidFill>
              </a:rPr>
              <a:t> primis in </a:t>
            </a:r>
            <a:r>
              <a:rPr lang="it-IT" sz="900" err="1">
                <a:solidFill>
                  <a:schemeClr val="bg1"/>
                </a:solidFill>
              </a:rPr>
              <a:t>faucibus</a:t>
            </a:r>
            <a:r>
              <a:rPr lang="it-IT" sz="900">
                <a:solidFill>
                  <a:schemeClr val="bg1"/>
                </a:solidFill>
              </a:rPr>
              <a:t> orci </a:t>
            </a:r>
            <a:r>
              <a:rPr lang="it-IT" sz="900" err="1">
                <a:solidFill>
                  <a:schemeClr val="bg1"/>
                </a:solidFill>
              </a:rPr>
              <a:t>luctus</a:t>
            </a:r>
            <a:r>
              <a:rPr lang="it-IT" sz="900">
                <a:solidFill>
                  <a:schemeClr val="bg1"/>
                </a:solidFill>
              </a:rPr>
              <a:t> et </a:t>
            </a:r>
            <a:r>
              <a:rPr lang="it-IT" sz="900" err="1">
                <a:solidFill>
                  <a:schemeClr val="bg1"/>
                </a:solidFill>
              </a:rPr>
              <a:t>ultrices</a:t>
            </a:r>
            <a:r>
              <a:rPr lang="it-IT" sz="900">
                <a:solidFill>
                  <a:schemeClr val="bg1"/>
                </a:solidFill>
              </a:rPr>
              <a:t> </a:t>
            </a:r>
            <a:r>
              <a:rPr lang="it-IT" sz="900" err="1">
                <a:solidFill>
                  <a:schemeClr val="bg1"/>
                </a:solidFill>
              </a:rPr>
              <a:t>posuere</a:t>
            </a:r>
            <a:r>
              <a:rPr lang="it-IT" sz="900">
                <a:solidFill>
                  <a:schemeClr val="bg1"/>
                </a:solidFill>
              </a:rPr>
              <a:t> </a:t>
            </a:r>
            <a:r>
              <a:rPr lang="it-IT" sz="900" err="1">
                <a:solidFill>
                  <a:schemeClr val="bg1"/>
                </a:solidFill>
              </a:rPr>
              <a:t>cubilia</a:t>
            </a:r>
            <a:r>
              <a:rPr lang="it-IT" sz="900">
                <a:solidFill>
                  <a:schemeClr val="bg1"/>
                </a:solidFill>
              </a:rPr>
              <a:t> </a:t>
            </a:r>
            <a:r>
              <a:rPr lang="it-IT" sz="900" err="1">
                <a:solidFill>
                  <a:schemeClr val="bg1"/>
                </a:solidFill>
              </a:rPr>
              <a:t>curae</a:t>
            </a:r>
            <a:r>
              <a:rPr lang="it-IT" sz="900">
                <a:solidFill>
                  <a:schemeClr val="bg1"/>
                </a:solidFill>
              </a:rPr>
              <a:t>.</a:t>
            </a:r>
          </a:p>
        </p:txBody>
      </p:sp>
      <p:sp>
        <p:nvSpPr>
          <p:cNvPr id="11" name="Rectangle 10">
            <a:extLst>
              <a:ext uri="{FF2B5EF4-FFF2-40B4-BE49-F238E27FC236}">
                <a16:creationId xmlns:a16="http://schemas.microsoft.com/office/drawing/2014/main" id="{2EF6BFD8-F853-4722-B84E-F37B914BDDB2}"/>
              </a:ext>
            </a:extLst>
          </p:cNvPr>
          <p:cNvSpPr/>
          <p:nvPr/>
        </p:nvSpPr>
        <p:spPr>
          <a:xfrm>
            <a:off x="12052184" y="3429000"/>
            <a:ext cx="92765" cy="2627242"/>
          </a:xfrm>
          <a:prstGeom prst="rect">
            <a:avLst/>
          </a:prstGeom>
          <a:solidFill>
            <a:schemeClr val="bg1">
              <a:lumMod val="85000"/>
            </a:schemeClr>
          </a:solidFill>
          <a:scene3d>
            <a:camera prst="orthographicFront"/>
            <a:lightRig rig="threePt" dir="t"/>
          </a:scene3d>
          <a:sp3d>
            <a:bevelT prst="angle"/>
          </a:sp3d>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a:t>         </a:t>
            </a:r>
          </a:p>
        </p:txBody>
      </p:sp>
    </p:spTree>
    <p:extLst>
      <p:ext uri="{BB962C8B-B14F-4D97-AF65-F5344CB8AC3E}">
        <p14:creationId xmlns:p14="http://schemas.microsoft.com/office/powerpoint/2010/main" val="273001815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7B4DF76BC52811458BCDD11BEB835223" ma:contentTypeVersion="2" ma:contentTypeDescription="Creare un nuovo documento." ma:contentTypeScope="" ma:versionID="d74c976de0bf2aa9ce4cd0ae8eeaad0e">
  <xsd:schema xmlns:xsd="http://www.w3.org/2001/XMLSchema" xmlns:xs="http://www.w3.org/2001/XMLSchema" xmlns:p="http://schemas.microsoft.com/office/2006/metadata/properties" xmlns:ns2="ad40cbbe-38a5-4299-a52e-77d42d2c2c28" targetNamespace="http://schemas.microsoft.com/office/2006/metadata/properties" ma:root="true" ma:fieldsID="0e5eed56d538276bff39e9e2593d2ce7" ns2:_="">
    <xsd:import namespace="ad40cbbe-38a5-4299-a52e-77d42d2c2c2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40cbbe-38a5-4299-a52e-77d42d2c2c2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4CD6BD4-B29C-408C-BF8E-70983A52AE83}">
  <ds:schemaRefs>
    <ds:schemaRef ds:uri="http://schemas.microsoft.com/sharepoint/v3/contenttype/forms"/>
  </ds:schemaRefs>
</ds:datastoreItem>
</file>

<file path=customXml/itemProps2.xml><?xml version="1.0" encoding="utf-8"?>
<ds:datastoreItem xmlns:ds="http://schemas.openxmlformats.org/officeDocument/2006/customXml" ds:itemID="{2CEF7822-D8B8-4C81-8A31-D4943F1E7558}">
  <ds:schemaRefs>
    <ds:schemaRef ds:uri="ad40cbbe-38a5-4299-a52e-77d42d2c2c2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F08A20C-F487-4719-884E-173F58FC9408}">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ad40cbbe-38a5-4299-a52e-77d42d2c2c28"/>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49</TotalTime>
  <Words>5114</Words>
  <Application>Microsoft Office PowerPoint</Application>
  <PresentationFormat>Widescreen</PresentationFormat>
  <Paragraphs>1657</Paragraphs>
  <Slides>77</Slides>
  <Notes>18</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77</vt:i4>
      </vt:variant>
    </vt:vector>
  </HeadingPairs>
  <TitlesOfParts>
    <vt:vector size="82" baseType="lpstr">
      <vt:lpstr>Arial</vt:lpstr>
      <vt:lpstr>Calibri</vt:lpstr>
      <vt:lpstr>Calibri Light</vt:lpstr>
      <vt:lpstr>Courier New</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 Laptop</dc:creator>
  <cp:lastModifiedBy>ANTONIO CACCIAPUOTI</cp:lastModifiedBy>
  <cp:revision>2</cp:revision>
  <dcterms:created xsi:type="dcterms:W3CDTF">2021-05-11T09:13:23Z</dcterms:created>
  <dcterms:modified xsi:type="dcterms:W3CDTF">2021-05-24T21:05:34Z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0x0101007B4DF76BC52811458BCDD11BEB835223</vt:lpwstr>
  </property>
</Properties>
</file>

<file path=docProps/thumbnail.jpeg>
</file>